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8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0194B3-F5E2-4191-B9F5-B9526E15B322}" type="datetimeFigureOut">
              <a:rPr lang="es-SV" smtClean="0"/>
              <a:pPr/>
              <a:t>27/09/2009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3C041C8-6562-47B1-9ED2-E4A2D809D654}"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194B3-F5E2-4191-B9F5-B9526E15B322}" type="datetimeFigureOut">
              <a:rPr lang="es-SV" smtClean="0"/>
              <a:pPr/>
              <a:t>27/09/2009</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041C8-6562-47B1-9ED2-E4A2D809D654}" type="slidenum">
              <a:rPr lang="es-SV" smtClean="0"/>
              <a:pPr/>
              <a:t>‹Nº›</a:t>
            </a:fld>
            <a:endParaRPr lang="es-SV"/>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57158" y="1785926"/>
            <a:ext cx="8429684" cy="2714644"/>
          </a:xfrm>
          <a:solidFill>
            <a:srgbClr val="92D050"/>
          </a:solidFill>
          <a:ln w="28575">
            <a:solidFill>
              <a:srgbClr val="7030A0"/>
            </a:solidFill>
          </a:ln>
          <a:effectLst>
            <a:glow rad="228600">
              <a:schemeClr val="accent5">
                <a:satMod val="175000"/>
                <a:alpha val="40000"/>
              </a:schemeClr>
            </a:glow>
          </a:effectLst>
        </p:spPr>
        <p:txBody>
          <a:bodyPr>
            <a:normAutofit/>
          </a:bodyPr>
          <a:lstStyle/>
          <a:p>
            <a:r>
              <a:rPr lang="es-SV" dirty="0" smtClean="0">
                <a:effectLst>
                  <a:glow rad="228600">
                    <a:schemeClr val="accent2">
                      <a:satMod val="175000"/>
                      <a:alpha val="40000"/>
                    </a:schemeClr>
                  </a:glow>
                </a:effectLst>
              </a:rPr>
              <a:t>Estructura Química</a:t>
            </a:r>
            <a:br>
              <a:rPr lang="es-SV" dirty="0" smtClean="0">
                <a:effectLst>
                  <a:glow rad="228600">
                    <a:schemeClr val="accent2">
                      <a:satMod val="175000"/>
                      <a:alpha val="40000"/>
                    </a:schemeClr>
                  </a:glow>
                </a:effectLst>
              </a:rPr>
            </a:br>
            <a:r>
              <a:rPr lang="es-SV" dirty="0" smtClean="0">
                <a:effectLst>
                  <a:glow rad="228600">
                    <a:schemeClr val="accent2">
                      <a:satMod val="175000"/>
                      <a:alpha val="40000"/>
                    </a:schemeClr>
                  </a:glow>
                </a:effectLst>
              </a:rPr>
              <a:t>de los</a:t>
            </a:r>
            <a:br>
              <a:rPr lang="es-SV" dirty="0" smtClean="0">
                <a:effectLst>
                  <a:glow rad="228600">
                    <a:schemeClr val="accent2">
                      <a:satMod val="175000"/>
                      <a:alpha val="40000"/>
                    </a:schemeClr>
                  </a:glow>
                </a:effectLst>
              </a:rPr>
            </a:br>
            <a:r>
              <a:rPr lang="es-SV" dirty="0" smtClean="0">
                <a:effectLst>
                  <a:glow rad="228600">
                    <a:schemeClr val="accent2">
                      <a:satMod val="175000"/>
                      <a:alpha val="40000"/>
                    </a:schemeClr>
                  </a:glow>
                </a:effectLst>
              </a:rPr>
              <a:t>Carbohidratos</a:t>
            </a:r>
            <a:endParaRPr lang="es-SV" dirty="0">
              <a:effectLst>
                <a:glow rad="228600">
                  <a:schemeClr val="accent2">
                    <a:satMod val="175000"/>
                    <a:alpha val="40000"/>
                  </a:schemeClr>
                </a:glow>
              </a:effectLst>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928670"/>
            <a:ext cx="7786742" cy="642942"/>
          </a:xfrm>
        </p:spPr>
        <p:txBody>
          <a:bodyPr>
            <a:normAutofit fontScale="90000"/>
          </a:bodyPr>
          <a:lstStyle/>
          <a:p>
            <a:r>
              <a:rPr lang="es-ES" b="1" dirty="0"/>
              <a:t>Estructura química</a:t>
            </a:r>
            <a:r>
              <a:rPr lang="es-SV" b="1" dirty="0"/>
              <a:t/>
            </a:r>
            <a:br>
              <a:rPr lang="es-SV" b="1" dirty="0"/>
            </a:br>
            <a:endParaRPr lang="es-SV" dirty="0"/>
          </a:p>
        </p:txBody>
      </p:sp>
      <p:sp>
        <p:nvSpPr>
          <p:cNvPr id="3" name="2 Subtítulo"/>
          <p:cNvSpPr>
            <a:spLocks noGrp="1"/>
          </p:cNvSpPr>
          <p:nvPr>
            <p:ph type="subTitle" idx="1"/>
          </p:nvPr>
        </p:nvSpPr>
        <p:spPr>
          <a:xfrm>
            <a:off x="357158" y="1643050"/>
            <a:ext cx="8429684" cy="4714908"/>
          </a:xfrm>
        </p:spPr>
        <p:txBody>
          <a:bodyPr>
            <a:normAutofit fontScale="92500"/>
          </a:bodyPr>
          <a:lstStyle/>
          <a:p>
            <a:pPr algn="just"/>
            <a:r>
              <a:rPr lang="es-ES" dirty="0">
                <a:solidFill>
                  <a:schemeClr val="tx1"/>
                </a:solidFill>
                <a:latin typeface="Comic Sans MS" pitchFamily="66" charset="0"/>
              </a:rPr>
              <a:t>Los glúcidos son compuestos formados en su mayor parte por átomos de carbono e hidrógeno y en una menor cantidad de oxígeno. Los glúcidos tienen enlaces químicos difíciles de romper llamados covalentes, mismos que poseen gran cantidad de energía, que es liberada al romperse estos enlaces. Una parte de esta energía es aprovechada por el organismo consumidor, y otra parte es almacenada en el organismo.</a:t>
            </a:r>
            <a:endParaRPr lang="es-SV" dirty="0">
              <a:solidFill>
                <a:schemeClr val="tx1"/>
              </a:solidFill>
              <a:latin typeface="Comic Sans MS" pitchFamily="66" charset="0"/>
            </a:endParaRPr>
          </a:p>
          <a:p>
            <a:endParaRPr lang="es-SV" dirty="0">
              <a:latin typeface="Comic Sans MS" pitchFamily="66" charset="0"/>
            </a:endParaRPr>
          </a:p>
        </p:txBody>
      </p:sp>
    </p:spTree>
  </p:cSld>
  <p:clrMapOvr>
    <a:masterClrMapping/>
  </p:clrMapOvr>
  <p:transition>
    <p:wheel/>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75</Words>
  <Application>Microsoft Office PowerPoint</Application>
  <PresentationFormat>Presentación en pantalla (4:3)</PresentationFormat>
  <Paragraphs>3</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Estructura Química de los Carbohidratos</vt:lpstr>
      <vt:lpstr>Estructura química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Estructura quimica de los carbohidratos</dc:title>
  <dc:creator>Wolf</dc:creator>
  <cp:lastModifiedBy>Wolf</cp:lastModifiedBy>
  <cp:revision>4</cp:revision>
  <dcterms:created xsi:type="dcterms:W3CDTF">2009-09-27T14:27:00Z</dcterms:created>
  <dcterms:modified xsi:type="dcterms:W3CDTF">2009-09-27T14:49:57Z</dcterms:modified>
</cp:coreProperties>
</file>