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  <p:sldId id="265" r:id="rId4"/>
    <p:sldId id="26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0D3992-F6CD-4C4C-A147-4B40A2317989}" type="datetimeFigureOut">
              <a:rPr lang="es-ES" smtClean="0"/>
              <a:pPr/>
              <a:t>06/10/2009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D52486-2C3E-4139-B7D9-285F34F00AF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0D3992-F6CD-4C4C-A147-4B40A2317989}" type="datetimeFigureOut">
              <a:rPr lang="es-ES" smtClean="0"/>
              <a:pPr/>
              <a:t>06/10/2009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D52486-2C3E-4139-B7D9-285F34F00AF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0D3992-F6CD-4C4C-A147-4B40A2317989}" type="datetimeFigureOut">
              <a:rPr lang="es-ES" smtClean="0"/>
              <a:pPr/>
              <a:t>06/10/2009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D52486-2C3E-4139-B7D9-285F34F00AF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0D3992-F6CD-4C4C-A147-4B40A2317989}" type="datetimeFigureOut">
              <a:rPr lang="es-ES" smtClean="0"/>
              <a:pPr/>
              <a:t>06/10/2009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D52486-2C3E-4139-B7D9-285F34F00AF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0D3992-F6CD-4C4C-A147-4B40A2317989}" type="datetimeFigureOut">
              <a:rPr lang="es-ES" smtClean="0"/>
              <a:pPr/>
              <a:t>06/10/2009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D52486-2C3E-4139-B7D9-285F34F00AF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0D3992-F6CD-4C4C-A147-4B40A2317989}" type="datetimeFigureOut">
              <a:rPr lang="es-ES" smtClean="0"/>
              <a:pPr/>
              <a:t>06/10/2009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D52486-2C3E-4139-B7D9-285F34F00AF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0D3992-F6CD-4C4C-A147-4B40A2317989}" type="datetimeFigureOut">
              <a:rPr lang="es-ES" smtClean="0"/>
              <a:pPr/>
              <a:t>06/10/2009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D52486-2C3E-4139-B7D9-285F34F00AF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0D3992-F6CD-4C4C-A147-4B40A2317989}" type="datetimeFigureOut">
              <a:rPr lang="es-ES" smtClean="0"/>
              <a:pPr/>
              <a:t>06/10/2009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D52486-2C3E-4139-B7D9-285F34F00AF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0D3992-F6CD-4C4C-A147-4B40A2317989}" type="datetimeFigureOut">
              <a:rPr lang="es-ES" smtClean="0"/>
              <a:pPr/>
              <a:t>06/10/2009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D52486-2C3E-4139-B7D9-285F34F00AF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10D3992-F6CD-4C4C-A147-4B40A2317989}" type="datetimeFigureOut">
              <a:rPr lang="es-ES" smtClean="0"/>
              <a:pPr/>
              <a:t>06/10/2009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6D52486-2C3E-4139-B7D9-285F34F00AF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A10D3992-F6CD-4C4C-A147-4B40A2317989}" type="datetimeFigureOut">
              <a:rPr lang="es-ES" smtClean="0"/>
              <a:pPr/>
              <a:t>06/10/2009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A6D52486-2C3E-4139-B7D9-285F34F00AF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10D3992-F6CD-4C4C-A147-4B40A2317989}" type="datetimeFigureOut">
              <a:rPr lang="es-ES" smtClean="0"/>
              <a:pPr/>
              <a:t>06/10/2009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A6D52486-2C3E-4139-B7D9-285F34F00AF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s.wikipedia.org/wiki/Computadora" TargetMode="External"/><Relationship Id="rId2" Type="http://schemas.openxmlformats.org/officeDocument/2006/relationships/hyperlink" Target="http://es.wikipedia.org/wiki/Malwar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Rootkits" TargetMode="External"/><Relationship Id="rId3" Type="http://schemas.openxmlformats.org/officeDocument/2006/relationships/hyperlink" Target="http://es.wikipedia.org/wiki/Internet" TargetMode="External"/><Relationship Id="rId7" Type="http://schemas.openxmlformats.org/officeDocument/2006/relationships/hyperlink" Target="http://es.wikipedia.org/wiki/Spyware" TargetMode="External"/><Relationship Id="rId2" Type="http://schemas.openxmlformats.org/officeDocument/2006/relationships/hyperlink" Target="http://es.wikipedia.org/wiki/Sistemas_operativo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Malware" TargetMode="External"/><Relationship Id="rId5" Type="http://schemas.openxmlformats.org/officeDocument/2006/relationships/hyperlink" Target="http://es.wikipedia.org/wiki/Virus_inform%C3%A1tico" TargetMode="External"/><Relationship Id="rId4" Type="http://schemas.openxmlformats.org/officeDocument/2006/relationships/hyperlink" Target="http://es.wikipedia.org/wiki/Programa_(computaci%C3%B3n)" TargetMode="External"/><Relationship Id="rId9" Type="http://schemas.openxmlformats.org/officeDocument/2006/relationships/hyperlink" Target="http://es.wikipedia.org/wiki/1980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service1.symantec.com/support/inter/tsgeninfointl.nsf/la_docid/2004110516574392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Los virus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" dirty="0" smtClean="0"/>
              <a:t>Un </a:t>
            </a:r>
            <a:r>
              <a:rPr lang="es-ES" b="1" dirty="0" smtClean="0"/>
              <a:t>virus informático</a:t>
            </a:r>
            <a:r>
              <a:rPr lang="es-ES" dirty="0" smtClean="0"/>
              <a:t> es un </a:t>
            </a:r>
            <a:r>
              <a:rPr lang="es-ES" dirty="0" smtClean="0">
                <a:hlinkClick r:id="rId2" tooltip="Malware"/>
              </a:rPr>
              <a:t>malware</a:t>
            </a:r>
            <a:r>
              <a:rPr lang="es-ES" dirty="0" smtClean="0"/>
              <a:t> que tiene por objeto alterar el normal funcionamiento de la </a:t>
            </a:r>
            <a:r>
              <a:rPr lang="es-ES" dirty="0" smtClean="0">
                <a:hlinkClick r:id="rId3" tooltip="Computadora"/>
              </a:rPr>
              <a:t>computadora</a:t>
            </a:r>
            <a:r>
              <a:rPr lang="es-ES" dirty="0" smtClean="0"/>
              <a:t>, sin el permiso o el conocimiento del usuario. Los virus, habitualmente, reemplazan archivos ejecutables por otros infectados con el código de este. Los virus pueden destruir, de manera intencionada, los datos almacenados en un </a:t>
            </a:r>
            <a:r>
              <a:rPr lang="es-ES" dirty="0" smtClean="0">
                <a:hlinkClick r:id="rId3" tooltip="Computadora"/>
              </a:rPr>
              <a:t>ordenador</a:t>
            </a:r>
            <a:r>
              <a:rPr lang="es-ES" dirty="0" smtClean="0"/>
              <a:t>, aunque también existen otros más "benignos", que solo se caracterizan por ser molestos.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LEX\Pictures\LPWCAHGRLMOCA4YY2ISCA2IQPR7CANYRH31CAPAISJ4CA7K0QKDCASB6QZKCAE7VWBACA7304FBCAX22CQJCA88XFO3CAQIRNDJCA3YO0AMCAU4XS8ECAAY7TYRCA0N0NJFCAHUDZPWCA6ZM606CARRP6G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0"/>
            <a:ext cx="7858179" cy="67151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Los virus mas peligrosos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1200" dirty="0" smtClean="0"/>
              <a:t>CIH</a:t>
            </a:r>
          </a:p>
          <a:p>
            <a:r>
              <a:rPr lang="es-ES" sz="1200" dirty="0" smtClean="0"/>
              <a:t>BLASTER</a:t>
            </a:r>
          </a:p>
          <a:p>
            <a:r>
              <a:rPr lang="es-ES" sz="1200" dirty="0" smtClean="0"/>
              <a:t>MELISSA</a:t>
            </a:r>
          </a:p>
          <a:p>
            <a:r>
              <a:rPr lang="es-ES" sz="1200" dirty="0" smtClean="0"/>
              <a:t>SOBIGF</a:t>
            </a:r>
          </a:p>
          <a:p>
            <a:r>
              <a:rPr lang="es-ES" sz="1200" dirty="0" smtClean="0"/>
              <a:t>ILOVEYOU</a:t>
            </a:r>
          </a:p>
          <a:p>
            <a:r>
              <a:rPr lang="es-ES" sz="1200" dirty="0" smtClean="0"/>
              <a:t>BAGLE</a:t>
            </a:r>
          </a:p>
          <a:p>
            <a:r>
              <a:rPr lang="es-ES" sz="1200" dirty="0" smtClean="0"/>
              <a:t>CODE RED</a:t>
            </a:r>
          </a:p>
          <a:p>
            <a:r>
              <a:rPr lang="es-ES" sz="1200" dirty="0" smtClean="0"/>
              <a:t>MY DOOM </a:t>
            </a:r>
          </a:p>
          <a:p>
            <a:r>
              <a:rPr lang="es-ES" sz="1200" dirty="0" smtClean="0"/>
              <a:t>SQL SLAMMER</a:t>
            </a:r>
          </a:p>
          <a:p>
            <a:r>
              <a:rPr lang="es-ES" sz="1200" dirty="0" smtClean="0"/>
              <a:t>SASSER</a:t>
            </a:r>
          </a:p>
          <a:p>
            <a:r>
              <a:rPr lang="es-ES" sz="1200" dirty="0" smtClean="0"/>
              <a:t>VIERNES 13 </a:t>
            </a:r>
          </a:p>
          <a:p>
            <a:r>
              <a:rPr lang="es-ES" sz="1200" dirty="0" smtClean="0"/>
              <a:t>BARROTES</a:t>
            </a:r>
            <a:endParaRPr lang="es-E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COMO CREAR UN VIRUS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s-ES" sz="1600" dirty="0" smtClean="0"/>
              <a:t>C:/copy  con  virus. Bat</a:t>
            </a:r>
          </a:p>
          <a:p>
            <a:pPr>
              <a:buNone/>
            </a:pPr>
            <a:r>
              <a:rPr lang="es-ES" sz="1600" dirty="0" smtClean="0"/>
              <a:t>Dir/p→ directorio por pantalla</a:t>
            </a:r>
          </a:p>
          <a:p>
            <a:pPr>
              <a:buNone/>
            </a:pPr>
            <a:r>
              <a:rPr lang="es-ES" sz="1600" dirty="0" smtClean="0"/>
              <a:t>Date</a:t>
            </a:r>
          </a:p>
          <a:p>
            <a:pPr>
              <a:buNone/>
            </a:pPr>
            <a:r>
              <a:rPr lang="es-ES" sz="1600" dirty="0" smtClean="0"/>
              <a:t>Dir*</a:t>
            </a:r>
            <a:r>
              <a:rPr lang="es-ES" sz="1600" dirty="0" err="1" smtClean="0"/>
              <a:t>doc</a:t>
            </a:r>
            <a:endParaRPr lang="es-ES" sz="1600" dirty="0" smtClean="0"/>
          </a:p>
          <a:p>
            <a:pPr>
              <a:buNone/>
            </a:pPr>
            <a:r>
              <a:rPr lang="es-ES" sz="1600" dirty="0" smtClean="0"/>
              <a:t>Del  tarea.doc</a:t>
            </a:r>
          </a:p>
          <a:p>
            <a:pPr>
              <a:buNone/>
            </a:pPr>
            <a:r>
              <a:rPr lang="es-ES" sz="1600" dirty="0" smtClean="0"/>
              <a:t>Rem disfruta este momento”</a:t>
            </a:r>
          </a:p>
          <a:p>
            <a:pPr>
              <a:buNone/>
            </a:pPr>
            <a:r>
              <a:rPr lang="es-ES" sz="1600" dirty="0" smtClean="0"/>
              <a:t>Rem :sobre todo tu tarea”</a:t>
            </a:r>
          </a:p>
          <a:p>
            <a:pPr>
              <a:buNone/>
            </a:pPr>
            <a:r>
              <a:rPr lang="es-ES" sz="1600" dirty="0" smtClean="0"/>
              <a:t>F6</a:t>
            </a:r>
          </a:p>
          <a:p>
            <a:pPr>
              <a:buNone/>
            </a:pPr>
            <a:r>
              <a:rPr lang="es-ES" sz="1600" dirty="0" smtClean="0"/>
              <a:t>1 archivo copiado</a:t>
            </a:r>
          </a:p>
          <a:p>
            <a:pPr>
              <a:buNone/>
            </a:pPr>
            <a:r>
              <a:rPr lang="es-ES" sz="1600" dirty="0" smtClean="0"/>
              <a:t>C:/virus </a:t>
            </a:r>
          </a:p>
          <a:p>
            <a:pPr>
              <a:buNone/>
            </a:pPr>
            <a:r>
              <a:rPr lang="es-ES" sz="1600" dirty="0" smtClean="0"/>
              <a:t>A:/disquette</a:t>
            </a:r>
          </a:p>
          <a:p>
            <a:pPr>
              <a:buNone/>
            </a:pPr>
            <a:r>
              <a:rPr lang="es-ES" sz="1600" dirty="0" smtClean="0"/>
              <a:t>E:/memoria</a:t>
            </a:r>
          </a:p>
          <a:p>
            <a:pPr>
              <a:buNone/>
            </a:pPr>
            <a:r>
              <a:rPr lang="es-ES" sz="1600" dirty="0" smtClean="0"/>
              <a:t>Exe→ ejecutable</a:t>
            </a:r>
          </a:p>
          <a:p>
            <a:pPr>
              <a:buNone/>
            </a:pPr>
            <a:r>
              <a:rPr lang="es-ES" sz="1600" dirty="0" smtClean="0"/>
              <a:t>Enviarlo: A:/copy  virusexe  c:</a:t>
            </a:r>
          </a:p>
          <a:p>
            <a:pPr>
              <a:buNone/>
            </a:pPr>
            <a:endParaRPr lang="es-ES" sz="2000" dirty="0" smtClean="0"/>
          </a:p>
          <a:p>
            <a:pPr>
              <a:buNone/>
            </a:pPr>
            <a:endParaRPr lang="es-ES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Los antivirus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endParaRPr lang="es-ES" dirty="0" smtClean="0"/>
          </a:p>
          <a:p>
            <a:r>
              <a:rPr lang="es-ES" dirty="0" smtClean="0"/>
              <a:t>Los </a:t>
            </a:r>
            <a:r>
              <a:rPr lang="es-ES" b="1" dirty="0" smtClean="0"/>
              <a:t>antivirus</a:t>
            </a:r>
            <a:r>
              <a:rPr lang="es-ES" dirty="0" smtClean="0"/>
              <a:t> nacieron como una herramienta simple cuyo objetivo fuera detectar y eliminar virus </a:t>
            </a:r>
            <a:r>
              <a:rPr lang="es-ES" dirty="0" err="1" smtClean="0"/>
              <a:t>info</a:t>
            </a:r>
            <a:r>
              <a:rPr lang="es-ES" dirty="0" smtClean="0"/>
              <a:t> Con el transcurso del tiempo, la aparición de </a:t>
            </a:r>
            <a:r>
              <a:rPr lang="es-ES" dirty="0" smtClean="0">
                <a:hlinkClick r:id="rId2" tooltip="Sistemas operativos"/>
              </a:rPr>
              <a:t>sistemas operativos</a:t>
            </a:r>
            <a:r>
              <a:rPr lang="es-ES" dirty="0" smtClean="0"/>
              <a:t> más avanzados e </a:t>
            </a:r>
            <a:r>
              <a:rPr lang="es-ES" dirty="0" smtClean="0">
                <a:hlinkClick r:id="rId3" tooltip="Internet"/>
              </a:rPr>
              <a:t>Internet</a:t>
            </a:r>
            <a:r>
              <a:rPr lang="es-ES" dirty="0" smtClean="0"/>
              <a:t>, los antivirus han evolucionado hacia </a:t>
            </a:r>
            <a:r>
              <a:rPr lang="es-ES" dirty="0" smtClean="0">
                <a:hlinkClick r:id="rId4" tooltip="Programa (computación)"/>
              </a:rPr>
              <a:t>programas</a:t>
            </a:r>
            <a:r>
              <a:rPr lang="es-ES" dirty="0" smtClean="0"/>
              <a:t> más avanzados que no sólo buscan detectar un </a:t>
            </a:r>
            <a:r>
              <a:rPr lang="es-ES" dirty="0" smtClean="0">
                <a:hlinkClick r:id="rId5" tooltip="Virus informático"/>
              </a:rPr>
              <a:t>Virus informáticos</a:t>
            </a:r>
            <a:r>
              <a:rPr lang="es-ES" dirty="0" smtClean="0"/>
              <a:t>, sino bloquearlo para prevenir una infección por los mismos, así como actualmente ya son capaces de reconocer otros tipos de </a:t>
            </a:r>
            <a:r>
              <a:rPr lang="es-ES" dirty="0" smtClean="0">
                <a:hlinkClick r:id="rId6" tooltip="Malware"/>
              </a:rPr>
              <a:t>malware</a:t>
            </a:r>
            <a:r>
              <a:rPr lang="es-ES" dirty="0" smtClean="0"/>
              <a:t>, como </a:t>
            </a:r>
            <a:r>
              <a:rPr lang="es-ES" dirty="0" smtClean="0">
                <a:hlinkClick r:id="rId7" tooltip="Spyware"/>
              </a:rPr>
              <a:t>spyware</a:t>
            </a:r>
            <a:r>
              <a:rPr lang="es-ES" dirty="0" smtClean="0"/>
              <a:t>, </a:t>
            </a:r>
            <a:r>
              <a:rPr lang="es-ES" dirty="0" err="1" smtClean="0">
                <a:hlinkClick r:id="rId8" tooltip="Rootkits"/>
              </a:rPr>
              <a:t>rootkits</a:t>
            </a:r>
            <a:r>
              <a:rPr lang="es-ES" dirty="0" smtClean="0"/>
              <a:t>, etc. informáticos, durante la década de </a:t>
            </a:r>
            <a:r>
              <a:rPr lang="es-ES" dirty="0" smtClean="0">
                <a:hlinkClick r:id="rId9" tooltip="1980"/>
              </a:rPr>
              <a:t>1980</a:t>
            </a:r>
            <a:r>
              <a:rPr lang="es-ES" dirty="0" smtClean="0"/>
              <a:t>.</a:t>
            </a: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Tipos o clases de antivirus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Antivirus:</a:t>
            </a:r>
          </a:p>
          <a:p>
            <a:r>
              <a:rPr lang="es-ES" dirty="0" smtClean="0"/>
              <a:t>Corta fuego</a:t>
            </a:r>
          </a:p>
          <a:p>
            <a:r>
              <a:rPr lang="es-ES" dirty="0" err="1" smtClean="0"/>
              <a:t>Antiespias</a:t>
            </a:r>
            <a:r>
              <a:rPr lang="es-ES" dirty="0" smtClean="0"/>
              <a:t> </a:t>
            </a:r>
          </a:p>
          <a:p>
            <a:r>
              <a:rPr lang="es-ES" dirty="0" err="1" smtClean="0"/>
              <a:t>antipop</a:t>
            </a:r>
            <a:r>
              <a:rPr lang="es-ES" dirty="0" smtClean="0"/>
              <a:t>-ups</a:t>
            </a:r>
          </a:p>
          <a:p>
            <a:r>
              <a:rPr lang="es-ES" dirty="0" err="1" smtClean="0"/>
              <a:t>antispam</a:t>
            </a: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Antivirus populares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sz="2400" dirty="0" err="1" smtClean="0"/>
              <a:t>Kasperski</a:t>
            </a:r>
            <a:endParaRPr lang="es-ES" sz="2400" dirty="0" smtClean="0"/>
          </a:p>
          <a:p>
            <a:r>
              <a:rPr lang="es-ES" sz="2400" dirty="0" smtClean="0"/>
              <a:t>Panda </a:t>
            </a:r>
            <a:r>
              <a:rPr lang="es-ES" sz="2400" dirty="0" err="1" smtClean="0"/>
              <a:t>security</a:t>
            </a:r>
            <a:endParaRPr lang="es-ES" sz="2400" dirty="0" smtClean="0"/>
          </a:p>
          <a:p>
            <a:r>
              <a:rPr lang="es-ES" sz="2400" dirty="0" err="1" smtClean="0"/>
              <a:t>Nortan</a:t>
            </a:r>
            <a:r>
              <a:rPr lang="es-ES" sz="2400" dirty="0" smtClean="0"/>
              <a:t> antivirus </a:t>
            </a:r>
          </a:p>
          <a:p>
            <a:r>
              <a:rPr lang="es-ES" sz="2400" dirty="0" err="1" smtClean="0"/>
              <a:t>Mcafee</a:t>
            </a:r>
            <a:endParaRPr lang="es-ES" sz="2400" dirty="0" smtClean="0"/>
          </a:p>
          <a:p>
            <a:r>
              <a:rPr lang="es-ES" sz="2400" dirty="0" err="1" smtClean="0"/>
              <a:t>Avast</a:t>
            </a:r>
            <a:endParaRPr lang="es-ES" sz="2400" dirty="0" smtClean="0"/>
          </a:p>
          <a:p>
            <a:r>
              <a:rPr lang="es-ES" sz="2400" dirty="0" err="1" smtClean="0"/>
              <a:t>Fprot</a:t>
            </a:r>
            <a:endParaRPr lang="es-ES" sz="2400" dirty="0" smtClean="0"/>
          </a:p>
          <a:p>
            <a:r>
              <a:rPr lang="es-ES" sz="2400" dirty="0" err="1" smtClean="0"/>
              <a:t>Fsecure</a:t>
            </a:r>
            <a:endParaRPr lang="es-ES" sz="2400" dirty="0" smtClean="0"/>
          </a:p>
          <a:p>
            <a:r>
              <a:rPr lang="es-ES" sz="2400" dirty="0" smtClean="0"/>
              <a:t>Nod32</a:t>
            </a:r>
          </a:p>
          <a:p>
            <a:r>
              <a:rPr lang="es-ES" sz="2400" dirty="0" err="1" smtClean="0"/>
              <a:t>Pc-allin</a:t>
            </a:r>
            <a:endParaRPr lang="es-ES" sz="2400" dirty="0" smtClean="0"/>
          </a:p>
          <a:p>
            <a:r>
              <a:rPr lang="es-ES" sz="2400" dirty="0" err="1" smtClean="0"/>
              <a:t>Zone</a:t>
            </a:r>
            <a:r>
              <a:rPr lang="es-ES" sz="2400" dirty="0" smtClean="0"/>
              <a:t> </a:t>
            </a:r>
            <a:r>
              <a:rPr lang="es-ES" sz="2400" dirty="0" err="1" smtClean="0"/>
              <a:t>alarm</a:t>
            </a:r>
            <a:endParaRPr lang="es-ES" sz="2400" dirty="0" smtClean="0"/>
          </a:p>
          <a:p>
            <a:endParaRPr lang="es-ES" sz="2400" dirty="0" smtClean="0"/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Como instalar un antivirus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sz="2000" dirty="0" smtClean="0"/>
              <a:t>Ir a mis sitios de red</a:t>
            </a:r>
          </a:p>
          <a:p>
            <a:r>
              <a:rPr lang="es-ES" sz="2000" dirty="0" smtClean="0"/>
              <a:t>Verifique que su equipo cuente con los requisitos mínimos necesarios de sistema.</a:t>
            </a:r>
            <a:br>
              <a:rPr lang="es-ES" sz="2000" dirty="0" smtClean="0"/>
            </a:br>
            <a:r>
              <a:rPr lang="es-ES" sz="2000" dirty="0" smtClean="0"/>
              <a:t>Procesador PIII a 300 </a:t>
            </a:r>
            <a:r>
              <a:rPr lang="es-ES" sz="2000" dirty="0" err="1" smtClean="0"/>
              <a:t>Mhz</a:t>
            </a:r>
            <a:r>
              <a:rPr lang="es-ES" sz="2000" dirty="0" smtClean="0"/>
              <a:t> o superior</a:t>
            </a:r>
          </a:p>
          <a:p>
            <a:r>
              <a:rPr lang="es-ES" sz="2000" dirty="0" smtClean="0"/>
              <a:t>256MB de memoria RAM</a:t>
            </a:r>
          </a:p>
          <a:p>
            <a:r>
              <a:rPr lang="es-ES" sz="2000" dirty="0" smtClean="0"/>
              <a:t>150MB de espacio disponible en su disco duro</a:t>
            </a:r>
          </a:p>
          <a:p>
            <a:r>
              <a:rPr lang="es-ES" sz="2000" dirty="0" smtClean="0"/>
              <a:t>2 Desinstale cualquier otro programa antivirus que actualmente este instalado, por medio de la función Agregar/Quitar programas del panel de control. 3 Elimine los archivos temporales de su equipo, haga clic en el siguiente botón para realizar esta acción de manera automática.</a:t>
            </a:r>
            <a:br>
              <a:rPr lang="es-ES" sz="2000" dirty="0" smtClean="0"/>
            </a:br>
            <a:r>
              <a:rPr lang="es-ES" sz="2000" dirty="0" smtClean="0"/>
              <a:t>Las instrucciones están en idioma inglés EJECUTAR AHORA .</a:t>
            </a:r>
            <a:br>
              <a:rPr lang="es-ES" sz="2000" dirty="0" smtClean="0"/>
            </a:br>
            <a:r>
              <a:rPr lang="es-ES" sz="2000" dirty="0" smtClean="0"/>
              <a:t>Si desea instrucciones en español, haga </a:t>
            </a:r>
            <a:r>
              <a:rPr lang="es-ES" sz="2000" dirty="0" smtClean="0">
                <a:hlinkClick r:id="rId2"/>
              </a:rPr>
              <a:t>clic aquí</a:t>
            </a:r>
            <a:r>
              <a:rPr lang="es-ES" sz="2000" dirty="0" smtClean="0"/>
              <a:t>. 4 Cerciórese de que se pueda conectar su equipo a Internet, después cierre esa ventana. 5 Cierre todos los programas que estén abiertos en su equipo.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56</TotalTime>
  <Words>292</Words>
  <Application>Microsoft Office PowerPoint</Application>
  <PresentationFormat>Presentación en pantalla (4:3)</PresentationFormat>
  <Paragraphs>56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Metro</vt:lpstr>
      <vt:lpstr>Los virus </vt:lpstr>
      <vt:lpstr>Diapositiva 2</vt:lpstr>
      <vt:lpstr>Los virus mas peligrosos</vt:lpstr>
      <vt:lpstr>COMO CREAR UN VIRUS</vt:lpstr>
      <vt:lpstr>Los antivirus</vt:lpstr>
      <vt:lpstr>Tipos o clases de antivirus </vt:lpstr>
      <vt:lpstr>Antivirus populares</vt:lpstr>
      <vt:lpstr>Como instalar un antivirus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antivirus</dc:title>
  <dc:creator>ALEX</dc:creator>
  <cp:lastModifiedBy>ALEX</cp:lastModifiedBy>
  <cp:revision>5</cp:revision>
  <dcterms:created xsi:type="dcterms:W3CDTF">2009-10-05T13:26:21Z</dcterms:created>
  <dcterms:modified xsi:type="dcterms:W3CDTF">2009-10-06T15:31:14Z</dcterms:modified>
</cp:coreProperties>
</file>