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EF23437-E07D-4E7D-B39F-15E6D51620C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53E95F8-5E95-4264-82F8-CC4186A41E96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23437-E07D-4E7D-B39F-15E6D51620C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95F8-5E95-4264-82F8-CC4186A41E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23437-E07D-4E7D-B39F-15E6D51620C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95F8-5E95-4264-82F8-CC4186A41E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23437-E07D-4E7D-B39F-15E6D51620C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95F8-5E95-4264-82F8-CC4186A41E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EF23437-E07D-4E7D-B39F-15E6D51620C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53E95F8-5E95-4264-82F8-CC4186A41E9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23437-E07D-4E7D-B39F-15E6D51620C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53E95F8-5E95-4264-82F8-CC4186A41E9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23437-E07D-4E7D-B39F-15E6D51620C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53E95F8-5E95-4264-82F8-CC4186A41E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23437-E07D-4E7D-B39F-15E6D51620C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95F8-5E95-4264-82F8-CC4186A41E9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F23437-E07D-4E7D-B39F-15E6D51620C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95F8-5E95-4264-82F8-CC4186A41E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EF23437-E07D-4E7D-B39F-15E6D51620C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53E95F8-5E95-4264-82F8-CC4186A41E96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EF23437-E07D-4E7D-B39F-15E6D51620C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53E95F8-5E95-4264-82F8-CC4186A41E9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EF23437-E07D-4E7D-B39F-15E6D51620C8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53E95F8-5E95-4264-82F8-CC4186A41E96}" type="slidenum">
              <a:rPr lang="es-ES" smtClean="0"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Disco duro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3609996"/>
          </a:xfrm>
        </p:spPr>
        <p:txBody>
          <a:bodyPr>
            <a:noAutofit/>
          </a:bodyPr>
          <a:lstStyle/>
          <a:p>
            <a:r>
              <a:rPr lang="es-ES" sz="2000" dirty="0" smtClean="0"/>
              <a:t>Un disco duro o disco rígido (en inglés </a:t>
            </a:r>
            <a:r>
              <a:rPr lang="es-ES" sz="2000" dirty="0" err="1" smtClean="0"/>
              <a:t>hard</a:t>
            </a:r>
            <a:r>
              <a:rPr lang="es-ES" sz="2000" dirty="0" smtClean="0"/>
              <a:t> disk drive) es un dispositivo de almacenamiento no volátil, que conserva la información aun con la pérdida de energía, que emplea un sistema de grabación magnética digital; es donde en la mayoría de los casos se encuentra almacenado el sistema operativo de la computadora. Dentro de la carcasa hay una serie de platos metálicos apilados girando a gran velocidad. Sobre los platos se sitúan los cabezales encargados de leer o escribir los impulsos magnéticos.</a:t>
            </a:r>
            <a:endParaRPr lang="es-E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</TotalTime>
  <Words>93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Fundición</vt:lpstr>
      <vt:lpstr>Disco duro</vt:lpstr>
    </vt:vector>
  </TitlesOfParts>
  <Company>servyvent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 duro</dc:title>
  <dc:creator>Nain Salvador Hdez</dc:creator>
  <cp:lastModifiedBy>Nain Salvador Hdez</cp:lastModifiedBy>
  <cp:revision>1</cp:revision>
  <dcterms:created xsi:type="dcterms:W3CDTF">2009-10-22T01:06:41Z</dcterms:created>
  <dcterms:modified xsi:type="dcterms:W3CDTF">2009-10-22T01:09:01Z</dcterms:modified>
</cp:coreProperties>
</file>