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El </a:t>
            </a:r>
            <a:r>
              <a:rPr lang="es-ES" b="1" dirty="0" smtClean="0"/>
              <a:t>software de Aplicación</a:t>
            </a:r>
            <a:r>
              <a:rPr lang="es-ES" dirty="0" smtClean="0"/>
              <a:t> es aquel que hace que el </a:t>
            </a:r>
            <a:r>
              <a:rPr lang="es-ES" b="1" dirty="0" smtClean="0"/>
              <a:t>computador</a:t>
            </a:r>
            <a:r>
              <a:rPr lang="es-ES" dirty="0" smtClean="0"/>
              <a:t> coopere con el </a:t>
            </a:r>
            <a:r>
              <a:rPr lang="es-ES" b="1" dirty="0" smtClean="0"/>
              <a:t>usuario</a:t>
            </a:r>
            <a:r>
              <a:rPr lang="es-ES" dirty="0" smtClean="0"/>
              <a:t> en la realización de tareas típicamente humanas, tales como gestionar una contabilidad o escribir un texto.</a:t>
            </a:r>
          </a:p>
          <a:p>
            <a:r>
              <a:rPr lang="es-ES" dirty="0" smtClean="0"/>
              <a:t>La diferencia entre los </a:t>
            </a:r>
            <a:r>
              <a:rPr lang="es-ES" b="1" dirty="0" smtClean="0"/>
              <a:t>programas de aplicación</a:t>
            </a:r>
            <a:r>
              <a:rPr lang="es-ES" dirty="0" smtClean="0"/>
              <a:t> y los de </a:t>
            </a:r>
            <a:r>
              <a:rPr lang="es-ES" b="1" dirty="0" smtClean="0"/>
              <a:t>sistema</a:t>
            </a:r>
            <a:r>
              <a:rPr lang="es-ES" dirty="0" smtClean="0"/>
              <a:t> estriba en que los de sistema suponen ayuda al usuario para relacionarse con el computador y hacer un uso más cómo del mismo, mientras los de aplicación son programas que cooperan con el usuario para la realización de las actividades mencionadas.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87</Words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 </cp:lastModifiedBy>
  <cp:revision>1</cp:revision>
  <dcterms:modified xsi:type="dcterms:W3CDTF">2009-10-23T18:29:28Z</dcterms:modified>
</cp:coreProperties>
</file>