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B279F3-ACEA-4A4A-A09B-86DB4E26117D}" type="datetimeFigureOut">
              <a:rPr lang="es-ES" smtClean="0"/>
              <a:t>27/02/2009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F2B40B-9ED5-4E3F-946A-DAC21FB556E3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LOGROS: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Se inicio con 12 grupo, 2 por grado y gracias a la demanda el próximo ciclo escolar 2009- 2010 se iniciara el turno vespertino.</a:t>
            </a:r>
          </a:p>
          <a:p>
            <a:pPr algn="just"/>
            <a:r>
              <a:rPr lang="es-MX" sz="2400" dirty="0" smtClean="0"/>
              <a:t>Los padres de familia participan en actividades cívico culturales ( ceremonias , pastorelas, kermes ,etc.)</a:t>
            </a:r>
          </a:p>
          <a:p>
            <a:pPr algn="just"/>
            <a:r>
              <a:rPr lang="es-MX" sz="2400" dirty="0" smtClean="0"/>
              <a:t>Se logro en apoyo de alumnos de la facultad de lenguas de la </a:t>
            </a:r>
            <a:r>
              <a:rPr lang="es-MX" sz="2400" dirty="0" err="1" smtClean="0"/>
              <a:t>BUAP</a:t>
            </a:r>
            <a:r>
              <a:rPr lang="es-MX" sz="2400" dirty="0" smtClean="0"/>
              <a:t>  para la impartición de ingles en la primaria.</a:t>
            </a:r>
          </a:p>
          <a:p>
            <a:pPr algn="just"/>
            <a:r>
              <a:rPr lang="es-MX" sz="2400" dirty="0" smtClean="0"/>
              <a:t>Se han obtenido buenos lugares en:</a:t>
            </a:r>
          </a:p>
          <a:p>
            <a:pPr algn="just">
              <a:buNone/>
            </a:pPr>
            <a:r>
              <a:rPr lang="es-MX" sz="2400" dirty="0" smtClean="0"/>
              <a:t>Comprensión lectora, escrita, matemáticas y olimpiada del conocimiento.</a:t>
            </a:r>
          </a:p>
          <a:p>
            <a:pPr algn="just"/>
            <a:r>
              <a:rPr lang="es-MX" sz="2400" dirty="0" smtClean="0"/>
              <a:t>Se obtuvo el apoyo del municipio con el equipamiento de computadoras  1 para cada grupo ( 12 equipos)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106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LOGROS: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LOGROS:</dc:title>
  <dc:creator>Gaby</dc:creator>
  <cp:lastModifiedBy>Gaby</cp:lastModifiedBy>
  <cp:revision>2</cp:revision>
  <dcterms:created xsi:type="dcterms:W3CDTF">2009-02-28T03:20:21Z</dcterms:created>
  <dcterms:modified xsi:type="dcterms:W3CDTF">2009-02-28T03:31:36Z</dcterms:modified>
</cp:coreProperties>
</file>