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B5D9AB-B023-49F7-950A-C60CB520F176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B1A3C8-16EB-49B1-96AF-DC1372A24918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B1A3C8-16EB-49B1-96AF-DC1372A24918}" type="slidenum">
              <a:rPr lang="es-MX" smtClean="0"/>
              <a:t>1</a:t>
            </a:fld>
            <a:endParaRPr lang="es-MX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B1A3C8-16EB-49B1-96AF-DC1372A24918}" type="slidenum">
              <a:rPr lang="es-MX" smtClean="0"/>
              <a:t>2</a:t>
            </a:fld>
            <a:endParaRPr lang="es-MX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B1A3C8-16EB-49B1-96AF-DC1372A24918}" type="slidenum">
              <a:rPr lang="es-MX" smtClean="0"/>
              <a:t>3</a:t>
            </a:fld>
            <a:endParaRPr lang="es-MX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B1A3C8-16EB-49B1-96AF-DC1372A24918}" type="slidenum">
              <a:rPr lang="es-MX" smtClean="0"/>
              <a:t>4</a:t>
            </a:fld>
            <a:endParaRPr lang="es-MX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B1A3C8-16EB-49B1-96AF-DC1372A24918}" type="slidenum">
              <a:rPr lang="es-MX" smtClean="0"/>
              <a:t>5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5" name="24 Subtítulo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1" name="30 Marcador de fecha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1287349-5A21-402E-872F-95436E0BCD30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C3838E6-7572-4F39-9498-90B055ADF5A3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287349-5A21-402E-872F-95436E0BCD30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3838E6-7572-4F39-9498-90B055ADF5A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1287349-5A21-402E-872F-95436E0BCD30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C3838E6-7572-4F39-9498-90B055ADF5A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287349-5A21-402E-872F-95436E0BCD30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3838E6-7572-4F39-9498-90B055ADF5A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1287349-5A21-402E-872F-95436E0BCD30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2C3838E6-7572-4F39-9498-90B055ADF5A3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287349-5A21-402E-872F-95436E0BCD30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3838E6-7572-4F39-9498-90B055ADF5A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287349-5A21-402E-872F-95436E0BCD30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3838E6-7572-4F39-9498-90B055ADF5A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287349-5A21-402E-872F-95436E0BCD30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3838E6-7572-4F39-9498-90B055ADF5A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1287349-5A21-402E-872F-95436E0BCD30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3838E6-7572-4F39-9498-90B055ADF5A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287349-5A21-402E-872F-95436E0BCD30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3838E6-7572-4F39-9498-90B055ADF5A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287349-5A21-402E-872F-95436E0BCD30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3838E6-7572-4F39-9498-90B055ADF5A3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9 Marcador de posición de imagen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Marcador de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1" name="30 Marcador de texto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7" name="26 Marcador de fecha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1287349-5A21-402E-872F-95436E0BCD30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C3838E6-7572-4F39-9498-90B055ADF5A3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>
                <a:latin typeface="Comic Sans MS" pitchFamily="66" charset="0"/>
              </a:rPr>
              <a:t>SOFTWARE DE SISTEMA</a:t>
            </a:r>
            <a:endParaRPr lang="es-MX" dirty="0">
              <a:latin typeface="Comic Sans MS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Es denominado software de base.</a:t>
            </a:r>
          </a:p>
          <a:p>
            <a:r>
              <a:rPr lang="es-MX" dirty="0" smtClean="0"/>
              <a:t>Sirve para controlar e interactuar con el sistema.</a:t>
            </a:r>
          </a:p>
          <a:p>
            <a:r>
              <a:rPr lang="es-MX" dirty="0" smtClean="0"/>
              <a:t>Proporciona control sobre el hardware y dando soporte a otros programas.</a:t>
            </a:r>
          </a:p>
          <a:p>
            <a:r>
              <a:rPr lang="es-MX" dirty="0" smtClean="0"/>
              <a:t>Se clasifican en: sistema operativo, controladores de dispositivo y programas utilitarios.</a:t>
            </a:r>
          </a:p>
          <a:p>
            <a:endParaRPr lang="es-MX" dirty="0" smtClean="0"/>
          </a:p>
          <a:p>
            <a:endParaRPr lang="es-MX" dirty="0" smtClean="0"/>
          </a:p>
          <a:p>
            <a:endParaRPr lang="es-MX" dirty="0" smtClean="0"/>
          </a:p>
          <a:p>
            <a:endParaRPr lang="es-MX" dirty="0" smtClean="0"/>
          </a:p>
          <a:p>
            <a:endParaRPr lang="es-MX" dirty="0" smtClean="0"/>
          </a:p>
          <a:p>
            <a:pPr>
              <a:buNone/>
            </a:pPr>
            <a:endParaRPr lang="es-MX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CLASIFICACION DEL SOFTWARE DEL SISTEMA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SISTEMA OPERATIVO: es un conjunto de programas de computación destinados a realizar muchas tareas entre las que destaca la administración de los dispositivos periféricos.</a:t>
            </a:r>
          </a:p>
          <a:p>
            <a:r>
              <a:rPr lang="es-MX" dirty="0" smtClean="0"/>
              <a:t>Es la interfaz entre el usuario y el sistema de hardware.</a:t>
            </a:r>
            <a:endParaRPr lang="es-MX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CLASIFICACION DEL SOFTWARE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CONTROLADORES DE DISPOSITIVOS: es un programa informático que permite al sistema operativo interactuar con un periférico, haciendo una abstracción del hardware y proporcionando una interfaz. </a:t>
            </a:r>
            <a:endParaRPr lang="es-MX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CLASIFICACION DEL SOFTWARE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PROGRAMAS UTILITARIOS: es una herramienta que realiza:</a:t>
            </a:r>
          </a:p>
          <a:p>
            <a:r>
              <a:rPr lang="es-MX" dirty="0" smtClean="0"/>
              <a:t>Tareas de mantenimiento</a:t>
            </a:r>
          </a:p>
          <a:p>
            <a:r>
              <a:rPr lang="es-MX" dirty="0" smtClean="0"/>
              <a:t>Soporte para la ejecución y construcción de programas.</a:t>
            </a:r>
          </a:p>
          <a:p>
            <a:r>
              <a:rPr lang="es-MX" dirty="0" smtClean="0"/>
              <a:t>Las tareas en general.</a:t>
            </a:r>
            <a:endParaRPr lang="es-MX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o">
  <a:themeElements>
    <a:clrScheme name="Opulen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27</TotalTime>
  <Words>152</Words>
  <Application>Microsoft Office PowerPoint</Application>
  <PresentationFormat>Presentación en pantalla (4:3)</PresentationFormat>
  <Paragraphs>24</Paragraphs>
  <Slides>5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Opulento</vt:lpstr>
      <vt:lpstr>SOFTWARE DE SISTEMA</vt:lpstr>
      <vt:lpstr>Diapositiva 2</vt:lpstr>
      <vt:lpstr>CLASIFICACION DEL SOFTWARE DEL SISTEMA</vt:lpstr>
      <vt:lpstr>CLASIFICACION DEL SOFTWARE</vt:lpstr>
      <vt:lpstr>CLASIFICACION DEL SOFTWARE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DE SISTEMA</dc:title>
  <dc:creator>DANY</dc:creator>
  <cp:lastModifiedBy>DANY</cp:lastModifiedBy>
  <cp:revision>3</cp:revision>
  <dcterms:created xsi:type="dcterms:W3CDTF">2009-10-20T00:44:15Z</dcterms:created>
  <dcterms:modified xsi:type="dcterms:W3CDTF">2009-10-20T01:11:16Z</dcterms:modified>
</cp:coreProperties>
</file>