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BDBE54-CBF7-4E04-8D50-B2FE84E7B10E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053EFBD-5809-4BC9-8344-1C70C2FEB62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BE54-CBF7-4E04-8D50-B2FE84E7B10E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EFBD-5809-4BC9-8344-1C70C2FEB6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BE54-CBF7-4E04-8D50-B2FE84E7B10E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EFBD-5809-4BC9-8344-1C70C2FEB6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BDBE54-CBF7-4E04-8D50-B2FE84E7B10E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53EFBD-5809-4BC9-8344-1C70C2FEB62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BDBE54-CBF7-4E04-8D50-B2FE84E7B10E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053EFBD-5809-4BC9-8344-1C70C2FEB62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BE54-CBF7-4E04-8D50-B2FE84E7B10E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EFBD-5809-4BC9-8344-1C70C2FEB62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BE54-CBF7-4E04-8D50-B2FE84E7B10E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EFBD-5809-4BC9-8344-1C70C2FEB62C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BDBE54-CBF7-4E04-8D50-B2FE84E7B10E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53EFBD-5809-4BC9-8344-1C70C2FEB62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BE54-CBF7-4E04-8D50-B2FE84E7B10E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EFBD-5809-4BC9-8344-1C70C2FEB6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BDBE54-CBF7-4E04-8D50-B2FE84E7B10E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53EFBD-5809-4BC9-8344-1C70C2FEB62C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BDBE54-CBF7-4E04-8D50-B2FE84E7B10E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53EFBD-5809-4BC9-8344-1C70C2FEB62C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BDBE54-CBF7-4E04-8D50-B2FE84E7B10E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053EFBD-5809-4BC9-8344-1C70C2FEB62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C000"/>
                </a:solidFill>
              </a:rPr>
              <a:t>COMPUTADORAS</a:t>
            </a:r>
            <a:endParaRPr lang="es-E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PARE QUE SIRVE UN EQUIPO DE COMPUTO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C000"/>
                </a:solidFill>
              </a:rPr>
              <a:t>EL EQUIPO DE COMPUTO ES UNA MAQUINA QUE SIRVE PARA QYE PODAMOS REALIZAR TRABAJOS DE MANERA MAS PERSONAL Y CUANDO TIENE DISTINTOS PROGRAMAS DE INTERNET EXPLORER LA UTILIZAMOS PARA REALIZAR TRABAJOS DE INVESTIGACION.</a:t>
            </a:r>
            <a:endParaRPr lang="es-E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COMO SE CONFORMA UNA COMPUTADORA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C000"/>
                </a:solidFill>
              </a:rPr>
              <a:t>UNA COMPUTADORA ESTA CONFORMADA POR UN USUARIO,SOFTWAREY EL  HARDWARE TODOS ESTOS ELEMENTOS SON MUY IMPORTANTES PARA QUE LA COMPUTADORA TENGA MEJOR MANEJO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</TotalTime>
  <Words>70</Words>
  <Application>Microsoft Office PowerPoint</Application>
  <PresentationFormat>Presentación en pantalla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Mirador</vt:lpstr>
      <vt:lpstr>COMPUTADORAS</vt:lpstr>
      <vt:lpstr>PARE QUE SIRVE UN EQUIPO DE COMPUTO</vt:lpstr>
      <vt:lpstr>COMO SE CONFORMA UNA COMPUTADORA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COMPUTADORAS</dc:title>
  <dc:creator>ALEX</dc:creator>
  <cp:lastModifiedBy>ALEX</cp:lastModifiedBy>
  <cp:revision>1</cp:revision>
  <dcterms:created xsi:type="dcterms:W3CDTF">2009-10-21T14:08:18Z</dcterms:created>
  <dcterms:modified xsi:type="dcterms:W3CDTF">2009-10-21T14:16:39Z</dcterms:modified>
</cp:coreProperties>
</file>