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75820B-9DD8-4344-85AF-9C090B67C07F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3BAABF-C2E1-40C4-A485-4D1EEA57229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5820B-9DD8-4344-85AF-9C090B67C07F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3BAABF-C2E1-40C4-A485-4D1EEA57229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5820B-9DD8-4344-85AF-9C090B67C07F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3BAABF-C2E1-40C4-A485-4D1EEA57229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5820B-9DD8-4344-85AF-9C090B67C07F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3BAABF-C2E1-40C4-A485-4D1EEA57229F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5820B-9DD8-4344-85AF-9C090B67C07F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3BAABF-C2E1-40C4-A485-4D1EEA57229F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5820B-9DD8-4344-85AF-9C090B67C07F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3BAABF-C2E1-40C4-A485-4D1EEA57229F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5820B-9DD8-4344-85AF-9C090B67C07F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3BAABF-C2E1-40C4-A485-4D1EEA57229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5820B-9DD8-4344-85AF-9C090B67C07F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3BAABF-C2E1-40C4-A485-4D1EEA57229F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5820B-9DD8-4344-85AF-9C090B67C07F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3BAABF-C2E1-40C4-A485-4D1EEA57229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075820B-9DD8-4344-85AF-9C090B67C07F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3BAABF-C2E1-40C4-A485-4D1EEA57229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75820B-9DD8-4344-85AF-9C090B67C07F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3BAABF-C2E1-40C4-A485-4D1EEA57229F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075820B-9DD8-4344-85AF-9C090B67C07F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A3BAABF-C2E1-40C4-A485-4D1EEA57229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SCHMS0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36" y="214290"/>
            <a:ext cx="5572164" cy="485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OITY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8" y="0"/>
            <a:ext cx="2000232" cy="2224096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05192"/>
          </a:xfrm>
        </p:spPr>
        <p:txBody>
          <a:bodyPr>
            <a:noAutofit/>
          </a:bodyPr>
          <a:lstStyle/>
          <a:p>
            <a:r>
              <a:rPr lang="es-ES_tradnl" sz="3200" dirty="0" smtClean="0"/>
              <a:t>Es el soporte lógico </a:t>
            </a:r>
          </a:p>
          <a:p>
            <a:r>
              <a:rPr lang="es-ES_tradnl" sz="3200" dirty="0" smtClean="0"/>
              <a:t>es el conjunto de instrucciones que un ordenador emplea para manipular datos</a:t>
            </a:r>
          </a:p>
          <a:p>
            <a:r>
              <a:rPr lang="es-ES_tradnl" sz="3200" dirty="0" smtClean="0"/>
              <a:t>Estos programas suelen almacenarse y transferirse a la CPU a través del </a:t>
            </a:r>
            <a:r>
              <a:rPr lang="es-ES_tradnl" sz="3200" i="1" dirty="0" smtClean="0"/>
              <a:t>hardware</a:t>
            </a:r>
            <a:r>
              <a:rPr lang="es-ES_tradnl" sz="3200" dirty="0" smtClean="0"/>
              <a:t> de la computadora.</a:t>
            </a:r>
          </a:p>
          <a:p>
            <a:r>
              <a:rPr lang="es-ES_tradnl" sz="3200" dirty="0" smtClean="0"/>
              <a:t> El </a:t>
            </a:r>
            <a:r>
              <a:rPr lang="es-ES_tradnl" sz="3200" i="1" dirty="0" smtClean="0"/>
              <a:t>software</a:t>
            </a:r>
            <a:r>
              <a:rPr lang="es-ES_tradnl" sz="3200" dirty="0" smtClean="0"/>
              <a:t> también rige la forma en que se utiliza el hardware.</a:t>
            </a:r>
            <a:endParaRPr lang="es-ES_tradnl" sz="32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SOFWARE</a:t>
            </a:r>
            <a:endParaRPr lang="es-ES_trad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</TotalTime>
  <Words>3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Concurrencia</vt:lpstr>
      <vt:lpstr>Diapositiva 1</vt:lpstr>
      <vt:lpstr>SOFWARE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SOFWARE</dc:title>
  <dc:creator>WinuE</dc:creator>
  <cp:lastModifiedBy>WinuE</cp:lastModifiedBy>
  <cp:revision>3</cp:revision>
  <dcterms:created xsi:type="dcterms:W3CDTF">2009-10-08T18:02:10Z</dcterms:created>
  <dcterms:modified xsi:type="dcterms:W3CDTF">2009-10-21T18:35:40Z</dcterms:modified>
</cp:coreProperties>
</file>