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folHlink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wheel spokes="8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“DISPOSITIVOS DE COMUNICACIÓN”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u="sng" dirty="0" smtClean="0"/>
              <a:t>TARJETA MADRE</a:t>
            </a:r>
            <a:endParaRPr lang="es-ES" dirty="0" smtClean="0"/>
          </a:p>
          <a:p>
            <a:pPr algn="just">
              <a:buNone/>
            </a:pPr>
            <a:r>
              <a:rPr lang="es-ES" dirty="0" smtClean="0"/>
              <a:t>	ES EL ELEMENTO FUNDAMENTAL EN LA COMPOSICIÓN DE LA PARTE FÍSICA DE UNA RED DE ÁREA LOCAL Y EL MEDIO DE TRANSMISIÓN FÍSICA POR EL QUE SE TRANSPORTA LA INFORMACIÓN DE UN LUGAR A OTRO.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5" name="3 Marcador de contenido" descr="TAR M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4857759"/>
            <a:ext cx="2286016" cy="1715731"/>
          </a:xfrm>
          <a:prstGeom prst="rect">
            <a:avLst/>
          </a:prstGeom>
        </p:spPr>
      </p:pic>
    </p:spTree>
  </p:cSld>
  <p:clrMapOvr>
    <a:masterClrMapping/>
  </p:clrMapOvr>
  <p:transition spd="med" advTm="13000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</TotalTime>
  <Words>7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“DISPOSITIVOS DE COMUNICACIÓN”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CEB 6/13 “JESUS REYES HEROLES”  * PRESERVAR Y OPERAR HERRAMIENTAS *  R. NAYELI GONZALEZ AMADO  N.L.  15</dc:title>
  <dc:creator>ERIKA</dc:creator>
  <cp:lastModifiedBy>ERIKA</cp:lastModifiedBy>
  <cp:revision>6</cp:revision>
  <dcterms:created xsi:type="dcterms:W3CDTF">2009-10-01T01:22:04Z</dcterms:created>
  <dcterms:modified xsi:type="dcterms:W3CDTF">2009-10-21T21:20:57Z</dcterms:modified>
</cp:coreProperties>
</file>