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E1B59BA-E876-44C9-8F07-F3AC1CBA27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6C86A43-7E4E-4BC8-BAC0-470B7ECAD31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B59BA-E876-44C9-8F07-F3AC1CBA27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86A43-7E4E-4BC8-BAC0-470B7ECAD31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B59BA-E876-44C9-8F07-F3AC1CBA27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86A43-7E4E-4BC8-BAC0-470B7ECAD31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E1B59BA-E876-44C9-8F07-F3AC1CBA27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86A43-7E4E-4BC8-BAC0-470B7ECAD31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E1B59BA-E876-44C9-8F07-F3AC1CBA27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6C86A43-7E4E-4BC8-BAC0-470B7ECAD316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E1B59BA-E876-44C9-8F07-F3AC1CBA27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6C86A43-7E4E-4BC8-BAC0-470B7ECAD31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E1B59BA-E876-44C9-8F07-F3AC1CBA27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6C86A43-7E4E-4BC8-BAC0-470B7ECAD31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B59BA-E876-44C9-8F07-F3AC1CBA27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86A43-7E4E-4BC8-BAC0-470B7ECAD31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E1B59BA-E876-44C9-8F07-F3AC1CBA27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6C86A43-7E4E-4BC8-BAC0-470B7ECAD31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E1B59BA-E876-44C9-8F07-F3AC1CBA27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6C86A43-7E4E-4BC8-BAC0-470B7ECAD31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E1B59BA-E876-44C9-8F07-F3AC1CBA27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6C86A43-7E4E-4BC8-BAC0-470B7ECAD31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E1B59BA-E876-44C9-8F07-F3AC1CBA27C0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6C86A43-7E4E-4BC8-BAC0-470B7ECAD316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Dispositivos de entrada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 smtClean="0"/>
              <a:t>TIPOS DE DISPOSITIVOS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s-MX" b="1" dirty="0" smtClean="0"/>
          </a:p>
          <a:p>
            <a:r>
              <a:rPr lang="es-MX" b="1" dirty="0" smtClean="0"/>
              <a:t>Mouse: </a:t>
            </a:r>
          </a:p>
          <a:p>
            <a:r>
              <a:rPr lang="es-MX" dirty="0" smtClean="0"/>
              <a:t>La función principal del ratón es transmitir los movimientos de nuestra mano sobre una superficie plana hacia el ordenador.</a:t>
            </a:r>
          </a:p>
          <a:p>
            <a:endParaRPr lang="es-MX" b="1" dirty="0" smtClean="0"/>
          </a:p>
          <a:p>
            <a:r>
              <a:rPr lang="es-MX" b="1" dirty="0" smtClean="0"/>
              <a:t>Teclado: </a:t>
            </a:r>
          </a:p>
          <a:p>
            <a:r>
              <a:rPr lang="es-MX" dirty="0" smtClean="0"/>
              <a:t>Es el dispositivo más común de entrada de datos. Se lo utiliza para introducir comandos, textos y números.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 smtClean="0"/>
              <a:t>TIPOS DE DISPOSITIVOS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Scanner</a:t>
            </a:r>
            <a:r>
              <a:rPr lang="es-ES" b="1" dirty="0" smtClean="0"/>
              <a:t>:</a:t>
            </a:r>
          </a:p>
          <a:p>
            <a:r>
              <a:rPr lang="es-MX" dirty="0" smtClean="0"/>
              <a:t>un aparato digitalizador de imagen</a:t>
            </a:r>
            <a:r>
              <a:rPr lang="es-MX" dirty="0" smtClean="0"/>
              <a:t>.</a:t>
            </a:r>
          </a:p>
          <a:p>
            <a:endParaRPr lang="es-MX" dirty="0" smtClean="0"/>
          </a:p>
          <a:p>
            <a:r>
              <a:rPr lang="es-MX" b="1" dirty="0" smtClean="0"/>
              <a:t>webcam</a:t>
            </a:r>
          </a:p>
          <a:p>
            <a:r>
              <a:rPr lang="es-MX" dirty="0" smtClean="0"/>
              <a:t>Una cámara web en la simple definición, es una cámara que esta simplemente conectada a la red o INTERNET. </a:t>
            </a:r>
            <a:endParaRPr lang="es-MX" smtClean="0"/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</TotalTime>
  <Words>84</Words>
  <Application>Microsoft Office PowerPoint</Application>
  <PresentationFormat>Presentación en pantalla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Brío</vt:lpstr>
      <vt:lpstr>Dispositivos de entrada</vt:lpstr>
      <vt:lpstr>TIPOS DE DISPOSITIVOS</vt:lpstr>
      <vt:lpstr>TIPOS DE DISPOSITIVOS</vt:lpstr>
    </vt:vector>
  </TitlesOfParts>
  <Company>SEP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entrada</dc:title>
  <dc:creator>ALEX</dc:creator>
  <cp:lastModifiedBy>ALEX</cp:lastModifiedBy>
  <cp:revision>1</cp:revision>
  <dcterms:created xsi:type="dcterms:W3CDTF">2002-09-23T23:29:24Z</dcterms:created>
  <dcterms:modified xsi:type="dcterms:W3CDTF">2002-09-23T23:32:28Z</dcterms:modified>
</cp:coreProperties>
</file>