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F98FE-B9D7-4669-99F8-AF0384C3187F}" type="datetimeFigureOut">
              <a:rPr lang="es-ES" smtClean="0"/>
              <a:t>06/10/2003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ABE7B-577D-4FFA-BC4A-25B1276E0132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F98FE-B9D7-4669-99F8-AF0384C3187F}" type="datetimeFigureOut">
              <a:rPr lang="es-ES" smtClean="0"/>
              <a:t>06/10/2003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ABE7B-577D-4FFA-BC4A-25B1276E013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F98FE-B9D7-4669-99F8-AF0384C3187F}" type="datetimeFigureOut">
              <a:rPr lang="es-ES" smtClean="0"/>
              <a:t>06/10/2003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ABE7B-577D-4FFA-BC4A-25B1276E013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F98FE-B9D7-4669-99F8-AF0384C3187F}" type="datetimeFigureOut">
              <a:rPr lang="es-ES" smtClean="0"/>
              <a:t>06/10/2003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ABE7B-577D-4FFA-BC4A-25B1276E013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F98FE-B9D7-4669-99F8-AF0384C3187F}" type="datetimeFigureOut">
              <a:rPr lang="es-ES" smtClean="0"/>
              <a:t>06/10/2003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ABE7B-577D-4FFA-BC4A-25B1276E0132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F98FE-B9D7-4669-99F8-AF0384C3187F}" type="datetimeFigureOut">
              <a:rPr lang="es-ES" smtClean="0"/>
              <a:t>06/10/2003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ABE7B-577D-4FFA-BC4A-25B1276E013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F98FE-B9D7-4669-99F8-AF0384C3187F}" type="datetimeFigureOut">
              <a:rPr lang="es-ES" smtClean="0"/>
              <a:t>06/10/2003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ABE7B-577D-4FFA-BC4A-25B1276E013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F98FE-B9D7-4669-99F8-AF0384C3187F}" type="datetimeFigureOut">
              <a:rPr lang="es-ES" smtClean="0"/>
              <a:t>06/10/2003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ABE7B-577D-4FFA-BC4A-25B1276E013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F98FE-B9D7-4669-99F8-AF0384C3187F}" type="datetimeFigureOut">
              <a:rPr lang="es-ES" smtClean="0"/>
              <a:t>06/10/2003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ABE7B-577D-4FFA-BC4A-25B1276E013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F98FE-B9D7-4669-99F8-AF0384C3187F}" type="datetimeFigureOut">
              <a:rPr lang="es-ES" smtClean="0"/>
              <a:t>06/10/2003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ABE7B-577D-4FFA-BC4A-25B1276E013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F98FE-B9D7-4669-99F8-AF0384C3187F}" type="datetimeFigureOut">
              <a:rPr lang="es-ES" smtClean="0"/>
              <a:t>06/10/2003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36ABE7B-577D-4FFA-BC4A-25B1276E0132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86F98FE-B9D7-4669-99F8-AF0384C3187F}" type="datetimeFigureOut">
              <a:rPr lang="es-ES" smtClean="0"/>
              <a:t>06/10/2003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36ABE7B-577D-4FFA-BC4A-25B1276E0132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¿Qué Personas Intervienen En Un Laboratorio de cómputo?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610244"/>
          </a:xfrm>
        </p:spPr>
        <p:txBody>
          <a:bodyPr/>
          <a:lstStyle/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pPr algn="ctr"/>
            <a:r>
              <a:rPr lang="es-ES" dirty="0" smtClean="0"/>
              <a:t>Encargados o responsables.</a:t>
            </a:r>
          </a:p>
          <a:p>
            <a:pPr algn="ctr"/>
            <a:r>
              <a:rPr lang="es-ES" dirty="0" smtClean="0"/>
              <a:t>Estas personas realizan funciones vítales para el adecuado uso y mantenimiento del laboratorio.</a:t>
            </a:r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3429000"/>
            <a:ext cx="4857784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¡Personas Que intervienen en un Laboratorio!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dirty="0" smtClean="0"/>
              <a:t>Jefe de departamento:</a:t>
            </a:r>
          </a:p>
          <a:p>
            <a:pPr>
              <a:buNone/>
            </a:pPr>
            <a:endParaRPr lang="es-ES" dirty="0" smtClean="0"/>
          </a:p>
          <a:p>
            <a:pPr algn="just">
              <a:buNone/>
            </a:pPr>
            <a:r>
              <a:rPr lang="es-ES" dirty="0" smtClean="0"/>
              <a:t>Se encarga de coordinar las actividades del laboratorio de computo, toma decisiones acerca del equipo.</a:t>
            </a:r>
            <a:endParaRPr lang="es-E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4214818"/>
            <a:ext cx="3071834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dirty="0" smtClean="0"/>
              <a:t>Administradores de la Red: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 algn="just">
              <a:buNone/>
            </a:pPr>
            <a:r>
              <a:rPr lang="es-ES" dirty="0" smtClean="0"/>
              <a:t>	</a:t>
            </a:r>
            <a:r>
              <a:rPr lang="es-ES" dirty="0" smtClean="0"/>
              <a:t>Otorgan todos los servicios que los usuarios solicitan con respecto a información y recursos compartidos.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dirty="0" smtClean="0"/>
              <a:t>Mantenimiento: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 algn="just">
              <a:buNone/>
            </a:pPr>
            <a:r>
              <a:rPr lang="es-ES" dirty="0" smtClean="0"/>
              <a:t>	</a:t>
            </a:r>
            <a:r>
              <a:rPr lang="es-ES" dirty="0" smtClean="0"/>
              <a:t>Atiende todos los problemas reportados de hardware y software que pueden presentarse en el laboratorio.</a:t>
            </a:r>
            <a:endParaRPr lang="es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4429132"/>
            <a:ext cx="3571900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dirty="0" err="1" smtClean="0"/>
              <a:t>Laboratoristas</a:t>
            </a:r>
            <a:r>
              <a:rPr lang="es-ES" dirty="0" smtClean="0"/>
              <a:t>:</a:t>
            </a:r>
          </a:p>
          <a:p>
            <a:endParaRPr lang="es-ES" dirty="0" smtClean="0"/>
          </a:p>
          <a:p>
            <a:endParaRPr lang="es-ES" dirty="0" smtClean="0"/>
          </a:p>
          <a:p>
            <a:pPr lvl="1" algn="just">
              <a:buNone/>
            </a:pPr>
            <a:r>
              <a:rPr lang="es-ES" sz="2600" dirty="0" err="1" smtClean="0"/>
              <a:t>Estan</a:t>
            </a:r>
            <a:r>
              <a:rPr lang="es-ES" sz="2600" dirty="0" smtClean="0"/>
              <a:t> en el laboratorio </a:t>
            </a:r>
            <a:r>
              <a:rPr lang="es-ES" sz="2600" dirty="0" err="1" smtClean="0"/>
              <a:t>fisicamente</a:t>
            </a:r>
            <a:r>
              <a:rPr lang="es-ES" sz="2600" dirty="0" smtClean="0"/>
              <a:t>, apoyan a los usuarios cuando lo requieren, cuidan el orden, la higiene, seguridad y hacen que el reglamento se cumpla.</a:t>
            </a:r>
            <a:endParaRPr lang="es-ES" sz="2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4357694"/>
            <a:ext cx="3000396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dirty="0" smtClean="0"/>
              <a:t>Soporte Técnico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 algn="just">
              <a:buNone/>
            </a:pPr>
            <a:r>
              <a:rPr lang="es-ES" dirty="0" smtClean="0"/>
              <a:t>	</a:t>
            </a:r>
            <a:r>
              <a:rPr lang="es-ES" dirty="0" smtClean="0"/>
              <a:t>Cubren Garantías y algunas situaciones que el área de mantenimiento local no puede resolver, son externos a la organización</a:t>
            </a:r>
            <a:endParaRPr lang="es-ES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5143512"/>
            <a:ext cx="189547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</TotalTime>
  <Words>98</Words>
  <Application>Microsoft Office PowerPoint</Application>
  <PresentationFormat>Presentación en pantalla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Flujo</vt:lpstr>
      <vt:lpstr>¿Qué Personas Intervienen En Un Laboratorio de cómputo?</vt:lpstr>
      <vt:lpstr>Diapositiva 2</vt:lpstr>
      <vt:lpstr>¡Personas Que intervienen en un Laboratorio!</vt:lpstr>
      <vt:lpstr>Diapositiva 4</vt:lpstr>
      <vt:lpstr>Diapositiva 5</vt:lpstr>
      <vt:lpstr>Diapositiva 6</vt:lpstr>
      <vt:lpstr>Diapositiva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¿Qué Personas Intervienen En Un Laboratorio de cómputo?</dc:title>
  <dc:creator>lucia</dc:creator>
  <cp:lastModifiedBy>lucia</cp:lastModifiedBy>
  <cp:revision>3</cp:revision>
  <dcterms:created xsi:type="dcterms:W3CDTF">2003-10-06T05:23:56Z</dcterms:created>
  <dcterms:modified xsi:type="dcterms:W3CDTF">2003-10-06T05:49:24Z</dcterms:modified>
</cp:coreProperties>
</file>