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46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B14002FB-0B2A-408D-AC2B-2ADBC1DEFCCF}" type="datetimeFigureOut">
              <a:rPr lang="es-ES" smtClean="0"/>
              <a:t>24/09/2002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40F316AF-17E2-4EFF-A038-0B225906665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002FB-0B2A-408D-AC2B-2ADBC1DEFCCF}" type="datetimeFigureOut">
              <a:rPr lang="es-ES" smtClean="0"/>
              <a:t>24/09/2002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316AF-17E2-4EFF-A038-0B225906665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002FB-0B2A-408D-AC2B-2ADBC1DEFCCF}" type="datetimeFigureOut">
              <a:rPr lang="es-ES" smtClean="0"/>
              <a:t>24/09/2002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316AF-17E2-4EFF-A038-0B225906665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B14002FB-0B2A-408D-AC2B-2ADBC1DEFCCF}" type="datetimeFigureOut">
              <a:rPr lang="es-ES" smtClean="0"/>
              <a:t>24/09/2002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316AF-17E2-4EFF-A038-0B225906665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B14002FB-0B2A-408D-AC2B-2ADBC1DEFCCF}" type="datetimeFigureOut">
              <a:rPr lang="es-ES" smtClean="0"/>
              <a:t>24/09/2002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40F316AF-17E2-4EFF-A038-0B2259066656}" type="slidenum">
              <a:rPr lang="es-ES" smtClean="0"/>
              <a:t>‹Nº›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14002FB-0B2A-408D-AC2B-2ADBC1DEFCCF}" type="datetimeFigureOut">
              <a:rPr lang="es-ES" smtClean="0"/>
              <a:t>24/09/2002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40F316AF-17E2-4EFF-A038-0B225906665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B14002FB-0B2A-408D-AC2B-2ADBC1DEFCCF}" type="datetimeFigureOut">
              <a:rPr lang="es-ES" smtClean="0"/>
              <a:t>24/09/2002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40F316AF-17E2-4EFF-A038-0B2259066656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002FB-0B2A-408D-AC2B-2ADBC1DEFCCF}" type="datetimeFigureOut">
              <a:rPr lang="es-ES" smtClean="0"/>
              <a:t>24/09/2002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316AF-17E2-4EFF-A038-0B225906665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14002FB-0B2A-408D-AC2B-2ADBC1DEFCCF}" type="datetimeFigureOut">
              <a:rPr lang="es-ES" smtClean="0"/>
              <a:t>24/09/2002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40F316AF-17E2-4EFF-A038-0B225906665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B14002FB-0B2A-408D-AC2B-2ADBC1DEFCCF}" type="datetimeFigureOut">
              <a:rPr lang="es-ES" smtClean="0"/>
              <a:t>24/09/2002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40F316AF-17E2-4EFF-A038-0B2259066656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B14002FB-0B2A-408D-AC2B-2ADBC1DEFCCF}" type="datetimeFigureOut">
              <a:rPr lang="es-ES" smtClean="0"/>
              <a:t>24/09/2002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40F316AF-17E2-4EFF-A038-0B2259066656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B14002FB-0B2A-408D-AC2B-2ADBC1DEFCCF}" type="datetimeFigureOut">
              <a:rPr lang="es-ES" smtClean="0"/>
              <a:t>24/09/2002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40F316AF-17E2-4EFF-A038-0B2259066656}" type="slidenum">
              <a:rPr lang="es-ES" smtClean="0"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://usuarios.lycos.es/entregacomercio10/hpbimg/seguridad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286000"/>
            <a:ext cx="4572000" cy="4572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28596" y="1000108"/>
            <a:ext cx="8062912" cy="1470025"/>
          </a:xfrm>
        </p:spPr>
        <p:txBody>
          <a:bodyPr/>
          <a:lstStyle/>
          <a:p>
            <a:pPr algn="ctr"/>
            <a:r>
              <a:rPr lang="es-MX" dirty="0" smtClean="0"/>
              <a:t>Medidas de seguridad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00034" y="3929066"/>
            <a:ext cx="8062912" cy="1752600"/>
          </a:xfrm>
        </p:spPr>
        <p:txBody>
          <a:bodyPr/>
          <a:lstStyle/>
          <a:p>
            <a:r>
              <a:rPr lang="es-MX" dirty="0" smtClean="0"/>
              <a:t>Para el laboratorio de INFORMATICA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dirty="0" smtClean="0"/>
              <a:t>Se debe observar</a:t>
            </a:r>
            <a:r>
              <a:rPr lang="es-ES" dirty="0" smtClean="0"/>
              <a:t>el </a:t>
            </a:r>
            <a:r>
              <a:rPr lang="es-ES" dirty="0" smtClean="0"/>
              <a:t>manejo adecuado del </a:t>
            </a:r>
            <a:r>
              <a:rPr lang="es-ES" dirty="0" smtClean="0"/>
              <a:t>equipo de computo </a:t>
            </a:r>
            <a:r>
              <a:rPr lang="es-ES" dirty="0" smtClean="0"/>
              <a:t>y evitar los </a:t>
            </a:r>
            <a:r>
              <a:rPr lang="es-ES" dirty="0" smtClean="0"/>
              <a:t>malos   </a:t>
            </a:r>
            <a:r>
              <a:rPr lang="es-ES" dirty="0" smtClean="0"/>
              <a:t>manejos   en   su   operación   para   prevenir </a:t>
            </a:r>
            <a:r>
              <a:rPr lang="es-ES" dirty="0" smtClean="0"/>
              <a:t>accidentes</a:t>
            </a:r>
            <a:r>
              <a:rPr lang="es-ES" dirty="0" smtClean="0"/>
              <a:t>.  Este  manejo  adecuado  debe  incluirse  en </a:t>
            </a:r>
            <a:r>
              <a:rPr lang="es-ES" dirty="0" smtClean="0"/>
              <a:t>el  </a:t>
            </a:r>
            <a:r>
              <a:rPr lang="es-ES" dirty="0" smtClean="0"/>
              <a:t>manual  de  operación  del  equipo,  el  cual  debes </a:t>
            </a:r>
            <a:r>
              <a:rPr lang="es-ES" dirty="0" smtClean="0"/>
              <a:t>conocer </a:t>
            </a:r>
            <a:r>
              <a:rPr lang="es-ES" dirty="0" smtClean="0"/>
              <a:t>y seguir siempre que realices una actividad. </a:t>
            </a:r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www.letrayon.com/wp-content/themes/Letrayon/images/seguridad_y_emergencia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0" y="4000500"/>
            <a:ext cx="3429000" cy="28575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3200" dirty="0" smtClean="0"/>
              <a:t>Es importante colocar letreros que señalen instrucciones,  localizaciones   o   salidas   de   emergencia.   También   es  importante   practicar   sistemáticamente   simulacros </a:t>
            </a:r>
            <a:r>
              <a:rPr lang="es-ES" sz="3200" dirty="0" smtClean="0"/>
              <a:t>de</a:t>
            </a:r>
            <a:r>
              <a:rPr lang="es-ES" sz="3200" dirty="0" smtClean="0"/>
              <a:t> acciones de </a:t>
            </a:r>
            <a:r>
              <a:rPr lang="es-ES" sz="3200" dirty="0" smtClean="0">
                <a:solidFill>
                  <a:srgbClr val="FF0000"/>
                </a:solidFill>
              </a:rPr>
              <a:t>emergencia</a:t>
            </a:r>
            <a:endParaRPr lang="es-E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3200" dirty="0" smtClean="0"/>
              <a:t>No  se  debe  fumar  o  utilizar  cerillos  o  encendedores  en  el  interior  del  laboratorio,  pues  los  materiales  con  los  que  regularmente se trabaja son inflamables</a:t>
            </a:r>
          </a:p>
          <a:p>
            <a:endParaRPr lang="es-ES" dirty="0"/>
          </a:p>
        </p:txBody>
      </p:sp>
      <p:pic>
        <p:nvPicPr>
          <p:cNvPr id="3074" name="Picture 2" descr="http://www.al-loro.com/NoFumar_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6314" y="4071942"/>
            <a:ext cx="2381250" cy="24384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3200" dirty="0" smtClean="0"/>
              <a:t>El  laboratorio  debe  contar  con  extinguidor,  botiquín  de  primeros  auxilios,  salida  de  emergencia,  baños  propios o cercanos</a:t>
            </a:r>
            <a:endParaRPr lang="es-ES" dirty="0"/>
          </a:p>
        </p:txBody>
      </p:sp>
      <p:pic>
        <p:nvPicPr>
          <p:cNvPr id="2050" name="Picture 2" descr="http://www.craanadeaustria.org/paginaweb/pauxilios/botiqui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68" y="3686175"/>
            <a:ext cx="4762500" cy="3171825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34</TotalTime>
  <Words>82</Words>
  <Application>Microsoft Office PowerPoint</Application>
  <PresentationFormat>Presentación en pantalla (4:3)</PresentationFormat>
  <Paragraphs>6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Brío</vt:lpstr>
      <vt:lpstr>Medidas de seguridad</vt:lpstr>
      <vt:lpstr>Diapositiva 2</vt:lpstr>
      <vt:lpstr>Diapositiva 3</vt:lpstr>
      <vt:lpstr>Diapositiva 4</vt:lpstr>
      <vt:lpstr>Diapositiva 5</vt:lpstr>
    </vt:vector>
  </TitlesOfParts>
  <Company>sep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Medidas de seguridad</dc:title>
  <dc:creator>ALEX_2</dc:creator>
  <cp:lastModifiedBy>ALEX_2</cp:lastModifiedBy>
  <cp:revision>4</cp:revision>
  <dcterms:created xsi:type="dcterms:W3CDTF">2002-09-24T07:42:17Z</dcterms:created>
  <dcterms:modified xsi:type="dcterms:W3CDTF">2002-09-24T08:16:24Z</dcterms:modified>
</cp:coreProperties>
</file>