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50" d="100"/>
          <a:sy n="50" d="100"/>
        </p:scale>
        <p:origin x="-57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9708-106E-4BFF-B76E-5FCCEA79C9B1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996E-C7C6-4297-8112-37C97F45DA3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9708-106E-4BFF-B76E-5FCCEA79C9B1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996E-C7C6-4297-8112-37C97F45DA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9708-106E-4BFF-B76E-5FCCEA79C9B1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996E-C7C6-4297-8112-37C97F45DA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9708-106E-4BFF-B76E-5FCCEA79C9B1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996E-C7C6-4297-8112-37C97F45DA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9708-106E-4BFF-B76E-5FCCEA79C9B1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996E-C7C6-4297-8112-37C97F45DA35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9708-106E-4BFF-B76E-5FCCEA79C9B1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996E-C7C6-4297-8112-37C97F45DA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9708-106E-4BFF-B76E-5FCCEA79C9B1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996E-C7C6-4297-8112-37C97F45DA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9708-106E-4BFF-B76E-5FCCEA79C9B1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996E-C7C6-4297-8112-37C97F45DA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9708-106E-4BFF-B76E-5FCCEA79C9B1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996E-C7C6-4297-8112-37C97F45DA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9708-106E-4BFF-B76E-5FCCEA79C9B1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86996E-C7C6-4297-8112-37C97F45DA35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9708-106E-4BFF-B76E-5FCCEA79C9B1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086996E-C7C6-4297-8112-37C97F45DA35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22A9708-106E-4BFF-B76E-5FCCEA79C9B1}" type="datetimeFigureOut">
              <a:rPr lang="es-ES" smtClean="0"/>
              <a:t>01/10/2009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086996E-C7C6-4297-8112-37C97F45DA35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1"/>
            <a:ext cx="7772400" cy="1500173"/>
          </a:xfrm>
        </p:spPr>
        <p:txBody>
          <a:bodyPr/>
          <a:lstStyle/>
          <a:p>
            <a:r>
              <a:rPr lang="es-MX" dirty="0" smtClean="0"/>
              <a:t>TARJETA DE RED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714348" y="1571612"/>
            <a:ext cx="7358114" cy="3995750"/>
          </a:xfrm>
        </p:spPr>
        <p:txBody>
          <a:bodyPr>
            <a:normAutofit fontScale="85000" lnSpcReduction="10000"/>
          </a:bodyPr>
          <a:lstStyle/>
          <a:p>
            <a:pPr algn="ctr"/>
            <a:endParaRPr lang="es-MX" sz="3900" dirty="0" smtClean="0"/>
          </a:p>
          <a:p>
            <a:pPr algn="ctr"/>
            <a:r>
              <a:rPr lang="es-MX" sz="3900" dirty="0" smtClean="0"/>
              <a:t>Es el elemento fundamental de la computadora en la composición de la parte física de una red de área local. Es una interface hardware entre el sistema informático y el medio de transmisión físico por el que se le transporta la información de un lugar a otro.</a:t>
            </a:r>
            <a:endParaRPr lang="es-ES" sz="3900" dirty="0" smtClean="0"/>
          </a:p>
          <a:p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</TotalTime>
  <Words>52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Flujo</vt:lpstr>
      <vt:lpstr>TARJETA DE RED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TARJETA DE RED</dc:title>
  <dc:creator>ALEX</dc:creator>
  <cp:lastModifiedBy>ALEX</cp:lastModifiedBy>
  <cp:revision>1</cp:revision>
  <dcterms:created xsi:type="dcterms:W3CDTF">2009-10-01T14:24:33Z</dcterms:created>
  <dcterms:modified xsi:type="dcterms:W3CDTF">2009-10-01T14:28:47Z</dcterms:modified>
</cp:coreProperties>
</file>