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78F9F33-1D79-4BF8-90CB-217BE1B2628E}" type="datetimeFigureOut">
              <a:rPr lang="es-MX" smtClean="0"/>
              <a:t>19/10/2009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CBA0C2B-EEBF-4FD7-87A5-AD24B476D12F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0544" y="1"/>
            <a:ext cx="8062912" cy="1857364"/>
          </a:xfrm>
        </p:spPr>
        <p:txBody>
          <a:bodyPr>
            <a:normAutofit/>
          </a:bodyPr>
          <a:lstStyle/>
          <a:p>
            <a:pPr algn="ctr"/>
            <a:r>
              <a:rPr lang="es-MX" dirty="0" smtClean="0"/>
              <a:t>SOFTWARE DE APLICACION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4107678"/>
          </a:xfrm>
        </p:spPr>
        <p:txBody>
          <a:bodyPr>
            <a:normAutofit/>
          </a:bodyPr>
          <a:lstStyle/>
          <a:p>
            <a:r>
              <a:rPr lang="es-MX" sz="4400" dirty="0" smtClean="0"/>
              <a:t>Es aquel que hace que el computador coopere con el usuario en la realización de tareas típica mente humanas</a:t>
            </a:r>
            <a:endParaRPr lang="es-MX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</TotalTime>
  <Words>22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SOFTWARE DE APLICACION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APLICACION</dc:title>
  <dc:creator>equipo01</dc:creator>
  <cp:lastModifiedBy>equipo01</cp:lastModifiedBy>
  <cp:revision>1</cp:revision>
  <dcterms:created xsi:type="dcterms:W3CDTF">2009-10-20T01:07:50Z</dcterms:created>
  <dcterms:modified xsi:type="dcterms:W3CDTF">2009-10-20T01:10:40Z</dcterms:modified>
</cp:coreProperties>
</file>