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s-ES_trad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91" d="100"/>
          <a:sy n="91" d="100"/>
        </p:scale>
        <p:origin x="-960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13 Título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22" name="21 Subtítulo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0DED3A6-41BB-4C56-B47C-73A562D0D291}" type="datetimeFigureOut">
              <a:rPr lang="es-ES_tradnl" smtClean="0"/>
              <a:pPr/>
              <a:t>01/10/2009</a:t>
            </a:fld>
            <a:endParaRPr lang="es-ES_tradnl"/>
          </a:p>
        </p:txBody>
      </p:sp>
      <p:sp>
        <p:nvSpPr>
          <p:cNvPr id="20" name="19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_tradnl"/>
          </a:p>
        </p:txBody>
      </p:sp>
      <p:sp>
        <p:nvSpPr>
          <p:cNvPr id="10" name="9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1359598-74DC-4719-9C2B-E930A4D0AD80}" type="slidenum">
              <a:rPr lang="es-ES_tradnl" smtClean="0"/>
              <a:pPr/>
              <a:t>‹Nº›</a:t>
            </a:fld>
            <a:endParaRPr lang="es-ES_tradnl"/>
          </a:p>
        </p:txBody>
      </p:sp>
      <p:sp>
        <p:nvSpPr>
          <p:cNvPr id="8" name="7 Elipse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Elipse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0DED3A6-41BB-4C56-B47C-73A562D0D291}" type="datetimeFigureOut">
              <a:rPr lang="es-ES_tradnl" smtClean="0"/>
              <a:pPr/>
              <a:t>01/10/2009</a:t>
            </a:fld>
            <a:endParaRPr lang="es-ES_tradn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_tradn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1359598-74DC-4719-9C2B-E930A4D0AD80}" type="slidenum">
              <a:rPr lang="es-ES_tradnl" smtClean="0"/>
              <a:pPr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0DED3A6-41BB-4C56-B47C-73A562D0D291}" type="datetimeFigureOut">
              <a:rPr lang="es-ES_tradnl" smtClean="0"/>
              <a:pPr/>
              <a:t>01/10/2009</a:t>
            </a:fld>
            <a:endParaRPr lang="es-ES_tradn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_tradn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1359598-74DC-4719-9C2B-E930A4D0AD80}" type="slidenum">
              <a:rPr lang="es-ES_tradnl" smtClean="0"/>
              <a:pPr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0DED3A6-41BB-4C56-B47C-73A562D0D291}" type="datetimeFigureOut">
              <a:rPr lang="es-ES_tradnl" smtClean="0"/>
              <a:pPr/>
              <a:t>01/10/2009</a:t>
            </a:fld>
            <a:endParaRPr lang="es-ES_tradn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_tradn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1359598-74DC-4719-9C2B-E930A4D0AD80}" type="slidenum">
              <a:rPr lang="es-ES_tradnl" smtClean="0"/>
              <a:pPr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0DED3A6-41BB-4C56-B47C-73A562D0D291}" type="datetimeFigureOut">
              <a:rPr lang="es-ES_tradnl" smtClean="0"/>
              <a:pPr/>
              <a:t>01/10/2009</a:t>
            </a:fld>
            <a:endParaRPr lang="es-ES_tradn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_tradn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1359598-74DC-4719-9C2B-E930A4D0AD80}" type="slidenum">
              <a:rPr lang="es-ES_tradnl" smtClean="0"/>
              <a:pPr/>
              <a:t>‹Nº›</a:t>
            </a:fld>
            <a:endParaRPr lang="es-ES_tradnl"/>
          </a:p>
        </p:txBody>
      </p:sp>
      <p:sp>
        <p:nvSpPr>
          <p:cNvPr id="10" name="9 Rectángulo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Elipse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Elipse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0DED3A6-41BB-4C56-B47C-73A562D0D291}" type="datetimeFigureOut">
              <a:rPr lang="es-ES_tradnl" smtClean="0"/>
              <a:pPr/>
              <a:t>01/10/2009</a:t>
            </a:fld>
            <a:endParaRPr lang="es-ES_tradn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_tradn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1359598-74DC-4719-9C2B-E930A4D0AD80}" type="slidenum">
              <a:rPr lang="es-ES_tradnl" smtClean="0"/>
              <a:pPr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0DED3A6-41BB-4C56-B47C-73A562D0D291}" type="datetimeFigureOut">
              <a:rPr lang="es-ES_tradnl" smtClean="0"/>
              <a:pPr/>
              <a:t>01/10/2009</a:t>
            </a:fld>
            <a:endParaRPr lang="es-ES_tradnl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_tradnl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1359598-74DC-4719-9C2B-E930A4D0AD80}" type="slidenum">
              <a:rPr lang="es-ES_tradnl" smtClean="0"/>
              <a:pPr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0DED3A6-41BB-4C56-B47C-73A562D0D291}" type="datetimeFigureOut">
              <a:rPr lang="es-ES_tradnl" smtClean="0"/>
              <a:pPr/>
              <a:t>01/10/2009</a:t>
            </a:fld>
            <a:endParaRPr lang="es-ES_tradnl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_tradnl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1359598-74DC-4719-9C2B-E930A4D0AD80}" type="slidenum">
              <a:rPr lang="es-ES_tradnl" smtClean="0"/>
              <a:pPr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Rectángulo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0DED3A6-41BB-4C56-B47C-73A562D0D291}" type="datetimeFigureOut">
              <a:rPr lang="es-ES_tradnl" smtClean="0"/>
              <a:pPr/>
              <a:t>01/10/2009</a:t>
            </a:fld>
            <a:endParaRPr lang="es-ES_tradnl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_tradnl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1359598-74DC-4719-9C2B-E930A4D0AD80}" type="slidenum">
              <a:rPr lang="es-ES_tradnl" smtClean="0"/>
              <a:pPr/>
              <a:t>‹Nº›</a:t>
            </a:fld>
            <a:endParaRPr lang="es-ES_tradnl"/>
          </a:p>
        </p:txBody>
      </p:sp>
      <p:sp>
        <p:nvSpPr>
          <p:cNvPr id="6" name="5 Rectángulo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0DED3A6-41BB-4C56-B47C-73A562D0D291}" type="datetimeFigureOut">
              <a:rPr lang="es-ES_tradnl" smtClean="0"/>
              <a:pPr/>
              <a:t>01/10/2009</a:t>
            </a:fld>
            <a:endParaRPr lang="es-ES_tradn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_tradn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1359598-74DC-4719-9C2B-E930A4D0AD80}" type="slidenum">
              <a:rPr lang="es-ES_tradnl" smtClean="0"/>
              <a:pPr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0DED3A6-41BB-4C56-B47C-73A562D0D291}" type="datetimeFigureOut">
              <a:rPr lang="es-ES_tradnl" smtClean="0"/>
              <a:pPr/>
              <a:t>01/10/2009</a:t>
            </a:fld>
            <a:endParaRPr lang="es-ES_tradn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_tradn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1359598-74DC-4719-9C2B-E930A4D0AD80}" type="slidenum">
              <a:rPr lang="es-ES_tradnl" smtClean="0"/>
              <a:pPr/>
              <a:t>‹Nº›</a:t>
            </a:fld>
            <a:endParaRPr lang="es-ES_tradnl"/>
          </a:p>
        </p:txBody>
      </p:sp>
      <p:sp>
        <p:nvSpPr>
          <p:cNvPr id="8" name="7 Rectángulo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9" name="8 Proceso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9 Proceso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Circular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Elipse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Anillo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11 Rectángulo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4 Marcador de título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Marcador de texto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24" name="23 Marcador de fecha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E0DED3A6-41BB-4C56-B47C-73A562D0D291}" type="datetimeFigureOut">
              <a:rPr lang="es-ES_tradnl" smtClean="0"/>
              <a:pPr/>
              <a:t>01/10/2009</a:t>
            </a:fld>
            <a:endParaRPr lang="es-ES_tradnl"/>
          </a:p>
        </p:txBody>
      </p:sp>
      <p:sp>
        <p:nvSpPr>
          <p:cNvPr id="10" name="9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s-ES_tradnl"/>
          </a:p>
        </p:txBody>
      </p:sp>
      <p:sp>
        <p:nvSpPr>
          <p:cNvPr id="22" name="21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91359598-74DC-4719-9C2B-E930A4D0AD80}" type="slidenum">
              <a:rPr lang="es-ES_tradnl" smtClean="0"/>
              <a:pPr/>
              <a:t>‹Nº›</a:t>
            </a:fld>
            <a:endParaRPr lang="es-ES_tradnl"/>
          </a:p>
        </p:txBody>
      </p:sp>
      <p:sp>
        <p:nvSpPr>
          <p:cNvPr id="15" name="14 Rectángulo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571472" y="571480"/>
            <a:ext cx="7772400" cy="1470025"/>
          </a:xfrm>
        </p:spPr>
        <p:txBody>
          <a:bodyPr/>
          <a:lstStyle/>
          <a:p>
            <a:r>
              <a:rPr lang="es-ES_tradnl" dirty="0" smtClean="0"/>
              <a:t>Dispositivos de comunicación</a:t>
            </a:r>
            <a:endParaRPr lang="es-ES_tradnl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142976" y="2214554"/>
            <a:ext cx="6400800" cy="1752600"/>
          </a:xfrm>
        </p:spPr>
        <p:txBody>
          <a:bodyPr/>
          <a:lstStyle/>
          <a:p>
            <a:r>
              <a:rPr lang="es-ES_tradnl" dirty="0" smtClean="0">
                <a:solidFill>
                  <a:schemeClr val="accent2">
                    <a:lumMod val="75000"/>
                  </a:schemeClr>
                </a:solidFill>
              </a:rPr>
              <a:t>Son periféricos necesarios para lograr que nodos y demás elementos   logren una comunicación</a:t>
            </a:r>
            <a:r>
              <a:rPr lang="es-ES_tradnl" dirty="0"/>
              <a:t>.</a:t>
            </a:r>
          </a:p>
        </p:txBody>
      </p:sp>
      <p:pic>
        <p:nvPicPr>
          <p:cNvPr id="6" name="5 Imagen" descr="dispocitivos de comunicacion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4282" y="4000504"/>
            <a:ext cx="8439150" cy="214311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85720" y="714356"/>
            <a:ext cx="8229600" cy="1143000"/>
          </a:xfrm>
        </p:spPr>
        <p:txBody>
          <a:bodyPr>
            <a:normAutofit/>
          </a:bodyPr>
          <a:lstStyle/>
          <a:p>
            <a:r>
              <a:rPr lang="es-ES_tradnl" sz="6600" dirty="0" smtClean="0"/>
              <a:t>server</a:t>
            </a:r>
            <a:endParaRPr lang="es-ES_tradnl" sz="66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28596" y="2714620"/>
            <a:ext cx="8229600" cy="1828800"/>
          </a:xfrm>
        </p:spPr>
        <p:txBody>
          <a:bodyPr/>
          <a:lstStyle/>
          <a:p>
            <a:r>
              <a:rPr lang="es-ES_tradnl" dirty="0" smtClean="0">
                <a:solidFill>
                  <a:schemeClr val="accent2">
                    <a:lumMod val="75000"/>
                  </a:schemeClr>
                </a:solidFill>
              </a:rPr>
              <a:t>Dedicado a servir, brindar, y proporcionar información como respuesta a solicitudes externas.</a:t>
            </a:r>
            <a:endParaRPr lang="es-ES_tradnl" dirty="0">
              <a:solidFill>
                <a:schemeClr val="accent2">
                  <a:lumMod val="75000"/>
                </a:schemeClr>
              </a:solidFill>
            </a:endParaRPr>
          </a:p>
        </p:txBody>
      </p:sp>
      <p:pic>
        <p:nvPicPr>
          <p:cNvPr id="4098" name="Picture 2" descr="http://www.construnario.es/diccionario/fotos/27020_f00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57818" y="3714752"/>
            <a:ext cx="2733675" cy="285752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_tradnl" sz="6600" dirty="0" smtClean="0"/>
              <a:t>Modem</a:t>
            </a:r>
            <a:endParaRPr lang="es-ES_tradnl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_tradnl" dirty="0" smtClean="0">
                <a:solidFill>
                  <a:schemeClr val="accent2">
                    <a:lumMod val="75000"/>
                  </a:schemeClr>
                </a:solidFill>
              </a:rPr>
              <a:t>Dispositivo que convierte señales digitales provenientes de un puerto serial de una computadora, en señales análogas las cuales viajan sin dificultad atreves de líneas telefónicas.</a:t>
            </a:r>
            <a:endParaRPr lang="es-ES_tradnl" dirty="0">
              <a:solidFill>
                <a:schemeClr val="accent2">
                  <a:lumMod val="75000"/>
                </a:schemeClr>
              </a:solidFill>
            </a:endParaRPr>
          </a:p>
        </p:txBody>
      </p:sp>
      <p:pic>
        <p:nvPicPr>
          <p:cNvPr id="3074" name="Picture 2" descr="http://www.um.es/prinum/uploaded/img/actividad/sensorInalambrico_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72000" y="3571876"/>
            <a:ext cx="3209925" cy="30765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 smtClean="0"/>
              <a:t>Tarjeta </a:t>
            </a:r>
            <a:r>
              <a:rPr lang="es-ES_tradnl" sz="6600" dirty="0" smtClean="0"/>
              <a:t>de</a:t>
            </a:r>
            <a:r>
              <a:rPr lang="es-ES_tradnl" dirty="0" smtClean="0"/>
              <a:t> red</a:t>
            </a:r>
            <a:endParaRPr lang="es-ES_tradnl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971676"/>
          </a:xfrm>
        </p:spPr>
        <p:txBody>
          <a:bodyPr/>
          <a:lstStyle/>
          <a:p>
            <a:r>
              <a:rPr lang="es-ES_tradnl" dirty="0" smtClean="0">
                <a:solidFill>
                  <a:schemeClr val="accent2">
                    <a:lumMod val="75000"/>
                  </a:schemeClr>
                </a:solidFill>
              </a:rPr>
              <a:t>Adaptador electrónico que permite conectar a  un cable de red a un equipo de microcomputadora o periférico. </a:t>
            </a:r>
            <a:endParaRPr lang="es-ES_tradnl" dirty="0">
              <a:solidFill>
                <a:schemeClr val="accent2">
                  <a:lumMod val="75000"/>
                </a:schemeClr>
              </a:solidFill>
            </a:endParaRPr>
          </a:p>
        </p:txBody>
      </p:sp>
      <p:pic>
        <p:nvPicPr>
          <p:cNvPr id="2050" name="Picture 2" descr="http://ec.kalipedia.com/kalipediamedia/ingenieria/media/200708/21/informatica/20070821klpinginf_11.Ees.SCO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000232" y="3214686"/>
            <a:ext cx="5286375" cy="31813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_tradnl" sz="7200" dirty="0" smtClean="0"/>
              <a:t>hubs</a:t>
            </a:r>
            <a:endParaRPr lang="es-ES_tradnl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500034" y="2214554"/>
            <a:ext cx="8229600" cy="1971676"/>
          </a:xfrm>
        </p:spPr>
        <p:txBody>
          <a:bodyPr>
            <a:normAutofit lnSpcReduction="10000"/>
          </a:bodyPr>
          <a:lstStyle/>
          <a:p>
            <a:r>
              <a:rPr lang="es-ES_tradnl" dirty="0" smtClean="0">
                <a:solidFill>
                  <a:schemeClr val="accent2">
                    <a:lumMod val="75000"/>
                  </a:schemeClr>
                </a:solidFill>
              </a:rPr>
              <a:t>Elemento electrónico de una red muy básica que permiten la interconexión de varias computadoras o recursos para formar una red.</a:t>
            </a:r>
            <a:endParaRPr lang="es-ES_tradnl" dirty="0">
              <a:solidFill>
                <a:schemeClr val="accent2">
                  <a:lumMod val="75000"/>
                </a:schemeClr>
              </a:solidFill>
            </a:endParaRPr>
          </a:p>
        </p:txBody>
      </p:sp>
      <p:pic>
        <p:nvPicPr>
          <p:cNvPr id="1026" name="Picture 2" descr="http://www.ordenadores-y-portatiles.com/images/usb-hub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429124" y="3714752"/>
            <a:ext cx="2857500" cy="2857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io">
  <a:themeElements>
    <a:clrScheme name="Solsticio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io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io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45</TotalTime>
  <Words>104</Words>
  <Application>Microsoft Office PowerPoint</Application>
  <PresentationFormat>Presentación en pantalla (4:3)</PresentationFormat>
  <Paragraphs>10</Paragraphs>
  <Slides>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6" baseType="lpstr">
      <vt:lpstr>Solsticio</vt:lpstr>
      <vt:lpstr>Dispositivos de comunicación</vt:lpstr>
      <vt:lpstr>server</vt:lpstr>
      <vt:lpstr>Modem</vt:lpstr>
      <vt:lpstr>Tarjeta de red</vt:lpstr>
      <vt:lpstr>hubs</vt:lpstr>
    </vt:vector>
  </TitlesOfParts>
  <Company>Windows uE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Dispositivos de comunicación</dc:title>
  <dc:creator>WinuE</dc:creator>
  <cp:lastModifiedBy>ALEX</cp:lastModifiedBy>
  <cp:revision>6</cp:revision>
  <dcterms:created xsi:type="dcterms:W3CDTF">2009-09-30T05:10:58Z</dcterms:created>
  <dcterms:modified xsi:type="dcterms:W3CDTF">2009-10-01T13:24:04Z</dcterms:modified>
</cp:coreProperties>
</file>