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A1ED-4829-4123-9887-25EF34BBCF2E}" type="datetimeFigureOut">
              <a:rPr lang="es-ES" smtClean="0"/>
              <a:t>01/10/2009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417F7-C9AE-4BCE-B07A-F4F366BDC5E9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A1ED-4829-4123-9887-25EF34BBCF2E}" type="datetimeFigureOut">
              <a:rPr lang="es-ES" smtClean="0"/>
              <a:t>01/10/2009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417F7-C9AE-4BCE-B07A-F4F366BDC5E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A1ED-4829-4123-9887-25EF34BBCF2E}" type="datetimeFigureOut">
              <a:rPr lang="es-ES" smtClean="0"/>
              <a:t>01/10/2009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417F7-C9AE-4BCE-B07A-F4F366BDC5E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A1ED-4829-4123-9887-25EF34BBCF2E}" type="datetimeFigureOut">
              <a:rPr lang="es-ES" smtClean="0"/>
              <a:t>01/10/2009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417F7-C9AE-4BCE-B07A-F4F366BDC5E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A1ED-4829-4123-9887-25EF34BBCF2E}" type="datetimeFigureOut">
              <a:rPr lang="es-ES" smtClean="0"/>
              <a:t>01/10/2009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417F7-C9AE-4BCE-B07A-F4F366BDC5E9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A1ED-4829-4123-9887-25EF34BBCF2E}" type="datetimeFigureOut">
              <a:rPr lang="es-ES" smtClean="0"/>
              <a:t>01/10/2009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417F7-C9AE-4BCE-B07A-F4F366BDC5E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A1ED-4829-4123-9887-25EF34BBCF2E}" type="datetimeFigureOut">
              <a:rPr lang="es-ES" smtClean="0"/>
              <a:t>01/10/2009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417F7-C9AE-4BCE-B07A-F4F366BDC5E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A1ED-4829-4123-9887-25EF34BBCF2E}" type="datetimeFigureOut">
              <a:rPr lang="es-ES" smtClean="0"/>
              <a:t>01/10/2009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417F7-C9AE-4BCE-B07A-F4F366BDC5E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A1ED-4829-4123-9887-25EF34BBCF2E}" type="datetimeFigureOut">
              <a:rPr lang="es-ES" smtClean="0"/>
              <a:t>01/10/2009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417F7-C9AE-4BCE-B07A-F4F366BDC5E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A1ED-4829-4123-9887-25EF34BBCF2E}" type="datetimeFigureOut">
              <a:rPr lang="es-ES" smtClean="0"/>
              <a:t>01/10/2009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417F7-C9AE-4BCE-B07A-F4F366BDC5E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A1ED-4829-4123-9887-25EF34BBCF2E}" type="datetimeFigureOut">
              <a:rPr lang="es-ES" smtClean="0"/>
              <a:t>01/10/2009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5C417F7-C9AE-4BCE-B07A-F4F366BDC5E9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52FA1ED-4829-4123-9887-25EF34BBCF2E}" type="datetimeFigureOut">
              <a:rPr lang="es-ES" smtClean="0"/>
              <a:t>01/10/2009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5C417F7-C9AE-4BCE-B07A-F4F366BDC5E9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500042"/>
            <a:ext cx="7772400" cy="1643074"/>
          </a:xfrm>
        </p:spPr>
        <p:txBody>
          <a:bodyPr/>
          <a:lstStyle/>
          <a:p>
            <a:r>
              <a:rPr lang="es-MX" dirty="0" smtClean="0"/>
              <a:t>MÒDEM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85786" y="2285992"/>
            <a:ext cx="7215238" cy="3352808"/>
          </a:xfrm>
        </p:spPr>
        <p:txBody>
          <a:bodyPr>
            <a:normAutofit/>
          </a:bodyPr>
          <a:lstStyle/>
          <a:p>
            <a:r>
              <a:rPr lang="es-MX" sz="3600" dirty="0" smtClean="0"/>
              <a:t>Un modem es un dispositivo que convierte las señales digitales del ordenador en señales analógicas que pueden transmitirse atreves del canal telefónico.</a:t>
            </a:r>
            <a:endParaRPr lang="es-ES" sz="3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</TotalTime>
  <Words>24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MÒDEM</vt:lpstr>
    </vt:vector>
  </TitlesOfParts>
  <Company>mAtHeW0428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MÒDEM</dc:title>
  <dc:creator>ALEX</dc:creator>
  <cp:lastModifiedBy>ALEX</cp:lastModifiedBy>
  <cp:revision>1</cp:revision>
  <dcterms:created xsi:type="dcterms:W3CDTF">2009-10-01T14:31:32Z</dcterms:created>
  <dcterms:modified xsi:type="dcterms:W3CDTF">2009-10-01T14:35:12Z</dcterms:modified>
</cp:coreProperties>
</file>