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96A43B-B79D-4CA1-8EE8-31A2D8000F22}" type="datetimeFigureOut">
              <a:rPr lang="es-ES" smtClean="0"/>
              <a:pPr/>
              <a:t>26/02/2009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6665CA-4B77-4651-A351-8979236CA79B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851648" cy="914408"/>
          </a:xfrm>
        </p:spPr>
        <p:txBody>
          <a:bodyPr>
            <a:normAutofit/>
          </a:bodyPr>
          <a:lstStyle/>
          <a:p>
            <a:pPr algn="ctr"/>
            <a:r>
              <a:rPr lang="es-ES" sz="4800" dirty="0" smtClean="0"/>
              <a:t>MAESTRAS DE PRIMER GRADO</a:t>
            </a:r>
            <a:endParaRPr lang="es-ES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785926"/>
            <a:ext cx="7854696" cy="4357718"/>
          </a:xfrm>
        </p:spPr>
        <p:txBody>
          <a:bodyPr/>
          <a:lstStyle/>
          <a:p>
            <a:pPr algn="ctr"/>
            <a:r>
              <a:rPr lang="es-ES" dirty="0" smtClean="0"/>
              <a:t>PRIMERO  “A”                              PRIMERO  “B”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algn="l"/>
            <a:endParaRPr lang="es-ES" sz="1800" dirty="0" smtClean="0"/>
          </a:p>
          <a:p>
            <a:pPr algn="l"/>
            <a:endParaRPr lang="es-ES" sz="1800" dirty="0" smtClean="0"/>
          </a:p>
          <a:p>
            <a:pPr algn="l"/>
            <a:endParaRPr lang="es-ES" sz="1800" dirty="0" smtClean="0"/>
          </a:p>
          <a:p>
            <a:pPr algn="l"/>
            <a:endParaRPr lang="es-ES" sz="1800" dirty="0" smtClean="0"/>
          </a:p>
          <a:p>
            <a:pPr algn="l"/>
            <a:endParaRPr lang="es-ES" sz="1800" dirty="0" smtClean="0"/>
          </a:p>
          <a:p>
            <a:pPr algn="l"/>
            <a:endParaRPr lang="es-ES" sz="1800" dirty="0" smtClean="0"/>
          </a:p>
          <a:p>
            <a:pPr algn="l"/>
            <a:r>
              <a:rPr lang="es-ES" sz="1800" dirty="0" smtClean="0"/>
              <a:t>PROFRA TERESA SOSA LUCAS        PROFRA. ANALLELY GUTIERREZ MARIN </a:t>
            </a:r>
            <a:endParaRPr lang="es-E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500306"/>
            <a:ext cx="257985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500306"/>
            <a:ext cx="29241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21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MAESTRAS DE PRIMER GRADO</vt:lpstr>
    </vt:vector>
  </TitlesOfParts>
  <Company>BIOCAPSULACORP.3047.DC®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MAESTRAS DE PRIMER GRADO</dc:title>
  <dc:creator>User</dc:creator>
  <cp:lastModifiedBy>User</cp:lastModifiedBy>
  <cp:revision>5</cp:revision>
  <dcterms:created xsi:type="dcterms:W3CDTF">2009-01-03T06:32:20Z</dcterms:created>
  <dcterms:modified xsi:type="dcterms:W3CDTF">2009-02-26T11:23:47Z</dcterms:modified>
</cp:coreProperties>
</file>