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ABCB-5F34-437E-822F-9288D153FDCA}" type="datetimeFigureOut">
              <a:rPr lang="es-ES" smtClean="0"/>
              <a:pPr/>
              <a:t>14/06/2009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EC4D-58FD-49F7-8A14-0C47C5BEF0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es/imgres?imgurl=http://webquest.xtec.cat/ee2008/quimenjaqui/activitat1_archivos/image004.gif&amp;imgrefurl=http://webquest.xtec.cat/ee2008/quimenjaqui/activitat1.htm&amp;usg=__hMitzdJT8EXwJBvqnR0N0MKit8I=&amp;h=392&amp;w=540&amp;sz=98&amp;hl=es&amp;start=12&amp;tbnid=tGr0DgagdAUzwM:&amp;tbnh=96&amp;tbnw=132&amp;prev=/images?q=ecosistema&amp;gbv=2&amp;hl=es&amp;sa=G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Ecosistema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4071934" y="1428736"/>
            <a:ext cx="4857784" cy="4429156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El </a:t>
            </a:r>
            <a:r>
              <a:rPr lang="es-ES" sz="2000" b="1" dirty="0" smtClean="0">
                <a:solidFill>
                  <a:schemeClr val="tx1"/>
                </a:solidFill>
              </a:rPr>
              <a:t>ecosistema</a:t>
            </a:r>
            <a:r>
              <a:rPr lang="es-ES" sz="2000" dirty="0" smtClean="0">
                <a:solidFill>
                  <a:schemeClr val="tx1"/>
                </a:solidFill>
              </a:rPr>
              <a:t> es un bioma formado por una comunidad natural que se estructura con los componentes bióticos (seres vivos) del ecosistema, y los componentes abióticos (el ambiente físico). El concepto, que empezó a desarrollarse entre 1920 y 1930, tiene en cuenta las complejas interacciones entre los organismos por ejemplo plantas, animales, bacterias, algas, protistas y hongos (entre otros) que forman la comunidad (biocenosis) y los flujos de energía y materiales que la atraviesan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4 Imagen" descr="http://tbn0.google.com/images?q=tbn:tGr0DgagdAUzwM:http://webquest.xtec.cat/ee2008/quimenjaqui/activitat1_archivos/image004.gi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39290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3143272" cy="785818"/>
          </a:xfrm>
        </p:spPr>
        <p:txBody>
          <a:bodyPr>
            <a:normAutofit fontScale="90000"/>
          </a:bodyPr>
          <a:lstStyle/>
          <a:p>
            <a:r>
              <a:rPr lang="es-ES" sz="2800" dirty="0" smtClean="0"/>
              <a:t>Funcionamiento de un ecosistema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3857588" y="928670"/>
            <a:ext cx="5072130" cy="5572164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El funcionamiento de todos los ecosistemas es parecido. Todos necesitan una </a:t>
            </a:r>
            <a:r>
              <a:rPr lang="es-ES" sz="2000" b="1" dirty="0" smtClean="0">
                <a:solidFill>
                  <a:schemeClr val="tx1"/>
                </a:solidFill>
              </a:rPr>
              <a:t>fuente de energía</a:t>
            </a:r>
            <a:r>
              <a:rPr lang="es-ES" sz="2000" dirty="0" smtClean="0">
                <a:solidFill>
                  <a:schemeClr val="tx1"/>
                </a:solidFill>
              </a:rPr>
              <a:t> que, fluyendo a través de los distintos componentes del ecosistema, mantiene la vida y moviliza el agua, los minerales y otros componentes físicos del ecosistema. La fuente primera y principal de energía es el sol. </a:t>
            </a:r>
          </a:p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En todos los ecosistemas existe, además, un </a:t>
            </a:r>
            <a:r>
              <a:rPr lang="es-ES" sz="2000" b="1" dirty="0" smtClean="0">
                <a:solidFill>
                  <a:schemeClr val="tx1"/>
                </a:solidFill>
              </a:rPr>
              <a:t>movimiento continuo de los materiales</a:t>
            </a:r>
            <a:r>
              <a:rPr lang="es-ES" sz="2000" dirty="0" smtClean="0">
                <a:solidFill>
                  <a:schemeClr val="tx1"/>
                </a:solidFill>
              </a:rPr>
              <a:t>. Los diferentes elementos químicos pasan del suelo, el agua o el aire a los organismos y de unos seres vivos a otros, hasta que vuelven, cerrándose el ciclo, al suelo o al agua o al aire.  </a:t>
            </a:r>
          </a:p>
          <a:p>
            <a:pPr algn="l">
              <a:buNone/>
            </a:pPr>
            <a:r>
              <a:rPr lang="es-ES" sz="2000" dirty="0" smtClean="0">
                <a:solidFill>
                  <a:schemeClr val="tx1"/>
                </a:solidFill>
              </a:rPr>
              <a:t>      En el ecosistema la materia se recicla -en un ciclo cerrado- y la energía pasa - fluye- generando organización en el sistema.</a:t>
            </a:r>
          </a:p>
          <a:p>
            <a:pPr algn="l"/>
            <a:endParaRPr lang="es-ES" sz="24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4 Imagen" descr="Figura 4-2 &gt; Ciclo energético del ecosistem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428736"/>
            <a:ext cx="371477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27058"/>
          </a:xfrm>
        </p:spPr>
        <p:txBody>
          <a:bodyPr>
            <a:noAutofit/>
          </a:bodyPr>
          <a:lstStyle/>
          <a:p>
            <a:r>
              <a:rPr lang="es-ES" sz="2400" dirty="0" smtClean="0"/>
              <a:t>Ecosistema acuática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>
          <a:xfrm>
            <a:off x="4000496" y="1500174"/>
            <a:ext cx="4929222" cy="500066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s-ES" sz="2800" dirty="0" smtClean="0">
                <a:solidFill>
                  <a:schemeClr val="tx1"/>
                </a:solidFill>
              </a:rPr>
              <a:t>    </a:t>
            </a:r>
            <a:r>
              <a:rPr lang="es-ES" sz="2400" dirty="0" smtClean="0">
                <a:solidFill>
                  <a:schemeClr val="tx1"/>
                </a:solidFill>
              </a:rPr>
              <a:t>Los ecosistemas acuáticos incluyen las aguas de los océanos y las aguas continentales dulces o saladas.</a:t>
            </a:r>
          </a:p>
          <a:p>
            <a:pPr algn="l">
              <a:buNone/>
            </a:pPr>
            <a:r>
              <a:rPr lang="es-ES" sz="2400" dirty="0" smtClean="0">
                <a:solidFill>
                  <a:schemeClr val="tx1"/>
                </a:solidFill>
              </a:rPr>
              <a:t>     La oceanografía se ocupa del estudio de los primeros y la limnología de los segundos. En este último grupo no sólo se consideran los ecosistemas de agua corriente (medios loticos) y los de agua quieta (medios lenticos), sino también los hábitats acuosos de manantiales, 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8596" y="1357298"/>
            <a:ext cx="3036917" cy="4768865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" name="4 Imagen" descr="http://www.kalipedia.com/kalipediamedia/cienciasnaturales/media/200704/18/ecologia/20070418klpcnaecl_94_Ies_SC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3643338" cy="5361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115328" cy="5000660"/>
          </a:xfrm>
        </p:spPr>
        <p:txBody>
          <a:bodyPr>
            <a:normAutofit/>
          </a:bodyPr>
          <a:lstStyle/>
          <a:p>
            <a:pPr algn="l"/>
            <a:r>
              <a:rPr lang="es-ES" sz="2700" dirty="0" smtClean="0"/>
              <a:t>huecos de árboles e incluso las cavidades de plantas donde se acumula agua y los ambientes de aguas subterráneas. Cada uno de estos cuerpos de agua tiene estructuras y propiedades físicas particulares con relación a la luz, la temperatura, las olas, las corrientes y la composición química, así como diferentes tipos de organizaciones ecológicas y de distribución de los organismos.</a:t>
            </a:r>
            <a:endParaRPr lang="es-ES" sz="27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344</Words>
  <Application>Microsoft Office PowerPoint</Application>
  <PresentationFormat>Presentación en pantalla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Ecosistema </vt:lpstr>
      <vt:lpstr>Funcionamiento de un ecosistema</vt:lpstr>
      <vt:lpstr>Ecosistema acuática</vt:lpstr>
      <vt:lpstr>huecos de árboles e incluso las cavidades de plantas donde se acumula agua y los ambientes de aguas subterráneas. Cada uno de estos cuerpos de agua tiene estructuras y propiedades físicas particulares con relación a la luz, la temperatura, las olas, las corrientes y la composición química, así como diferentes tipos de organizaciones ecológicas y de distribución de los organismos.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Ecosistema </dc:title>
  <dc:creator>N</dc:creator>
  <cp:lastModifiedBy>N</cp:lastModifiedBy>
  <cp:revision>4</cp:revision>
  <dcterms:created xsi:type="dcterms:W3CDTF">2009-04-29T01:06:59Z</dcterms:created>
  <dcterms:modified xsi:type="dcterms:W3CDTF">2009-06-14T21:10:02Z</dcterms:modified>
</cp:coreProperties>
</file>