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74866-EC65-4B1F-9980-A7C3175DEDE5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43E31-A642-4130-A717-54E6D99753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tica-hoy.com.ar/hardware-perifericos/Impresoras-Laser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CB410A_400x4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2835588"/>
            <a:ext cx="4929222" cy="4022412"/>
          </a:xfrm>
          <a:prstGeom prst="rect">
            <a:avLst/>
          </a:prstGeom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85720" y="428604"/>
            <a:ext cx="8286808" cy="3508653"/>
          </a:xfrm>
          <a:prstGeom prst="rect">
            <a:avLst/>
          </a:prstGeom>
          <a:solidFill>
            <a:schemeClr val="accent4">
              <a:lumMod val="20000"/>
              <a:lumOff val="80000"/>
              <a:alpha val="4000"/>
            </a:schemeClr>
          </a:solidFill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Impresora láser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3"/>
              </a:rPr>
              <a:t>  </a:t>
            </a:r>
            <a:endParaRPr kumimoji="0" lang="es-E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Las impresoras a láser son la gama más alta cuando se habla de impresión y sus precios varían enormemente, dependiendo del modelo. Son el método de impresión usados en imprenta y funcionan de un modo similar al de las fotocopiadoras. </a:t>
            </a:r>
            <a:b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Las calidad de impresión y velocidad de las impresoras laser color es realmente sorprendente.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1</cp:revision>
  <dcterms:created xsi:type="dcterms:W3CDTF">2009-10-19T16:38:56Z</dcterms:created>
  <dcterms:modified xsi:type="dcterms:W3CDTF">2009-10-21T14:22:43Z</dcterms:modified>
</cp:coreProperties>
</file>