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74FA38F-CCD8-45A2-9E79-C331930AA6B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77019E5-B702-45B9-A7FB-47CE3B0069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A38F-CCD8-45A2-9E79-C331930AA6B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19E5-B702-45B9-A7FB-47CE3B0069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A38F-CCD8-45A2-9E79-C331930AA6B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19E5-B702-45B9-A7FB-47CE3B0069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74FA38F-CCD8-45A2-9E79-C331930AA6B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19E5-B702-45B9-A7FB-47CE3B0069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74FA38F-CCD8-45A2-9E79-C331930AA6B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77019E5-B702-45B9-A7FB-47CE3B0069E3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74FA38F-CCD8-45A2-9E79-C331930AA6B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77019E5-B702-45B9-A7FB-47CE3B0069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74FA38F-CCD8-45A2-9E79-C331930AA6B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77019E5-B702-45B9-A7FB-47CE3B0069E3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A38F-CCD8-45A2-9E79-C331930AA6B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19E5-B702-45B9-A7FB-47CE3B0069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74FA38F-CCD8-45A2-9E79-C331930AA6B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77019E5-B702-45B9-A7FB-47CE3B0069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74FA38F-CCD8-45A2-9E79-C331930AA6B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77019E5-B702-45B9-A7FB-47CE3B0069E3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74FA38F-CCD8-45A2-9E79-C331930AA6B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77019E5-B702-45B9-A7FB-47CE3B0069E3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74FA38F-CCD8-45A2-9E79-C331930AA6B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77019E5-B702-45B9-A7FB-47CE3B0069E3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285861"/>
            <a:ext cx="7772400" cy="4000528"/>
          </a:xfrm>
        </p:spPr>
        <p:txBody>
          <a:bodyPr>
            <a:normAutofit/>
          </a:bodyPr>
          <a:lstStyle/>
          <a:p>
            <a:r>
              <a:rPr lang="es-MX" sz="7500" dirty="0" smtClean="0">
                <a:solidFill>
                  <a:schemeClr val="accent4">
                    <a:lumMod val="75000"/>
                  </a:schemeClr>
                </a:solidFill>
                <a:latin typeface="Algerian" pitchFamily="82" charset="0"/>
              </a:rPr>
              <a:t>COMPUTADORA</a:t>
            </a:r>
            <a:endParaRPr lang="es-ES" sz="7500" dirty="0">
              <a:solidFill>
                <a:schemeClr val="accent4">
                  <a:lumMod val="75000"/>
                </a:schemeClr>
              </a:solidFill>
              <a:latin typeface="Algerian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1472" y="0"/>
            <a:ext cx="8062912" cy="1752600"/>
          </a:xfrm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580471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Una </a:t>
            </a:r>
            <a:r>
              <a:rPr lang="es-ES" b="1" dirty="0" smtClean="0"/>
              <a:t>computadora</a:t>
            </a:r>
            <a:r>
              <a:rPr lang="es-ES" dirty="0" smtClean="0"/>
              <a:t> (del inglés </a:t>
            </a:r>
            <a:r>
              <a:rPr lang="es-ES" i="1" dirty="0" err="1" smtClean="0"/>
              <a:t>computer</a:t>
            </a:r>
            <a:r>
              <a:rPr lang="es-ES" dirty="0" smtClean="0"/>
              <a:t>, y éste del latín </a:t>
            </a:r>
            <a:r>
              <a:rPr lang="es-ES" i="1" dirty="0" smtClean="0"/>
              <a:t>computare</a:t>
            </a:r>
            <a:r>
              <a:rPr lang="es-ES" dirty="0" smtClean="0"/>
              <a:t> -calcular-), también denominada </a:t>
            </a:r>
            <a:r>
              <a:rPr lang="es-ES" b="1" dirty="0" smtClean="0"/>
              <a:t>ordenador</a:t>
            </a:r>
            <a:r>
              <a:rPr lang="es-ES" dirty="0" smtClean="0"/>
              <a:t> o </a:t>
            </a:r>
            <a:r>
              <a:rPr lang="es-ES" b="1" dirty="0" smtClean="0"/>
              <a:t>computador</a:t>
            </a:r>
            <a:r>
              <a:rPr lang="es-ES" dirty="0" smtClean="0"/>
              <a:t>, es una máquina electrónica que recibe y procesa datos para convertirlos en información útil.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AE00AE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</TotalTime>
  <Words>37</Words>
  <Application>Microsoft Office PowerPoint</Application>
  <PresentationFormat>Presentación en pantalla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Brío</vt:lpstr>
      <vt:lpstr>COMPUTADORA</vt:lpstr>
      <vt:lpstr>Una computadora (del inglés computer, y éste del latín computare -calcular-), también denominada ordenador o computador, es una máquina electrónica que recibe y procesa datos para convertirlos en información útil.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COMPUTADORA</dc:title>
  <dc:creator>ALEX</dc:creator>
  <cp:lastModifiedBy>ALEX</cp:lastModifiedBy>
  <cp:revision>1</cp:revision>
  <dcterms:created xsi:type="dcterms:W3CDTF">2009-10-22T13:37:04Z</dcterms:created>
  <dcterms:modified xsi:type="dcterms:W3CDTF">2009-10-22T13:41:11Z</dcterms:modified>
</cp:coreProperties>
</file>