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2" d="100"/>
          <a:sy n="42" d="100"/>
        </p:scale>
        <p:origin x="-132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B0739E86-27CB-4D14-A76D-D918EF198B71}" type="datetimeFigureOut">
              <a:rPr lang="es-MX" smtClean="0"/>
              <a:t>18/10/2009</a:t>
            </a:fld>
            <a:endParaRPr lang="es-MX"/>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MX"/>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6A75C167-0ED3-4F5E-80F4-6C643E78D5B6}"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0739E86-27CB-4D14-A76D-D918EF198B71}" type="datetimeFigureOut">
              <a:rPr lang="es-MX" smtClean="0"/>
              <a:t>18/10/2009</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6A75C167-0ED3-4F5E-80F4-6C643E78D5B6}"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0739E86-27CB-4D14-A76D-D918EF198B71}" type="datetimeFigureOut">
              <a:rPr lang="es-MX" smtClean="0"/>
              <a:t>18/10/2009</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6A75C167-0ED3-4F5E-80F4-6C643E78D5B6}"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0739E86-27CB-4D14-A76D-D918EF198B71}" type="datetimeFigureOut">
              <a:rPr lang="es-MX" smtClean="0"/>
              <a:t>18/10/2009</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6A75C167-0ED3-4F5E-80F4-6C643E78D5B6}" type="slidenum">
              <a:rPr lang="es-MX" smtClean="0"/>
              <a:t>‹Nº›</a:t>
            </a:fld>
            <a:endParaRPr lang="es-MX"/>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B0739E86-27CB-4D14-A76D-D918EF198B71}" type="datetimeFigureOut">
              <a:rPr lang="es-MX" smtClean="0"/>
              <a:t>18/10/2009</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6A75C167-0ED3-4F5E-80F4-6C643E78D5B6}" type="slidenum">
              <a:rPr lang="es-MX" smtClean="0"/>
              <a:t>‹Nº›</a:t>
            </a:fld>
            <a:endParaRPr lang="es-MX"/>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B0739E86-27CB-4D14-A76D-D918EF198B71}" type="datetimeFigureOut">
              <a:rPr lang="es-MX" smtClean="0"/>
              <a:t>18/10/2009</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6A75C167-0ED3-4F5E-80F4-6C643E78D5B6}" type="slidenum">
              <a:rPr lang="es-MX" smtClean="0"/>
              <a:t>‹Nº›</a:t>
            </a:fld>
            <a:endParaRPr lang="es-MX"/>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B0739E86-27CB-4D14-A76D-D918EF198B71}" type="datetimeFigureOut">
              <a:rPr lang="es-MX" smtClean="0"/>
              <a:t>18/10/2009</a:t>
            </a:fld>
            <a:endParaRPr lang="es-MX"/>
          </a:p>
        </p:txBody>
      </p:sp>
      <p:sp>
        <p:nvSpPr>
          <p:cNvPr id="8" name="7 Marcador de pie de página"/>
          <p:cNvSpPr>
            <a:spLocks noGrp="1"/>
          </p:cNvSpPr>
          <p:nvPr>
            <p:ph type="ftr" sz="quarter" idx="11"/>
          </p:nvPr>
        </p:nvSpPr>
        <p:spPr/>
        <p:txBody>
          <a:bodyPr/>
          <a:lstStyle>
            <a:extLst/>
          </a:lstStyle>
          <a:p>
            <a:endParaRPr lang="es-MX"/>
          </a:p>
        </p:txBody>
      </p:sp>
      <p:sp>
        <p:nvSpPr>
          <p:cNvPr id="9" name="8 Marcador de número de diapositiva"/>
          <p:cNvSpPr>
            <a:spLocks noGrp="1"/>
          </p:cNvSpPr>
          <p:nvPr>
            <p:ph type="sldNum" sz="quarter" idx="12"/>
          </p:nvPr>
        </p:nvSpPr>
        <p:spPr/>
        <p:txBody>
          <a:bodyPr/>
          <a:lstStyle>
            <a:extLst/>
          </a:lstStyle>
          <a:p>
            <a:fld id="{6A75C167-0ED3-4F5E-80F4-6C643E78D5B6}"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B0739E86-27CB-4D14-A76D-D918EF198B71}" type="datetimeFigureOut">
              <a:rPr lang="es-MX" smtClean="0"/>
              <a:t>18/10/2009</a:t>
            </a:fld>
            <a:endParaRPr lang="es-MX"/>
          </a:p>
        </p:txBody>
      </p:sp>
      <p:sp>
        <p:nvSpPr>
          <p:cNvPr id="4" name="3 Marcador de pie de página"/>
          <p:cNvSpPr>
            <a:spLocks noGrp="1"/>
          </p:cNvSpPr>
          <p:nvPr>
            <p:ph type="ftr" sz="quarter" idx="11"/>
          </p:nvPr>
        </p:nvSpPr>
        <p:spPr/>
        <p:txBody>
          <a:bodyPr/>
          <a:lstStyle>
            <a:extLst/>
          </a:lstStyle>
          <a:p>
            <a:endParaRPr lang="es-MX"/>
          </a:p>
        </p:txBody>
      </p:sp>
      <p:sp>
        <p:nvSpPr>
          <p:cNvPr id="5" name="4 Marcador de número de diapositiva"/>
          <p:cNvSpPr>
            <a:spLocks noGrp="1"/>
          </p:cNvSpPr>
          <p:nvPr>
            <p:ph type="sldNum" sz="quarter" idx="12"/>
          </p:nvPr>
        </p:nvSpPr>
        <p:spPr/>
        <p:txBody>
          <a:bodyPr/>
          <a:lstStyle>
            <a:extLst/>
          </a:lstStyle>
          <a:p>
            <a:fld id="{6A75C167-0ED3-4F5E-80F4-6C643E78D5B6}" type="slidenum">
              <a:rPr lang="es-MX" smtClean="0"/>
              <a:t>‹Nº›</a:t>
            </a:fld>
            <a:endParaRPr lang="es-MX"/>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B0739E86-27CB-4D14-A76D-D918EF198B71}" type="datetimeFigureOut">
              <a:rPr lang="es-MX" smtClean="0"/>
              <a:t>18/10/2009</a:t>
            </a:fld>
            <a:endParaRPr lang="es-MX"/>
          </a:p>
        </p:txBody>
      </p:sp>
      <p:sp>
        <p:nvSpPr>
          <p:cNvPr id="3" name="2 Marcador de pie de página"/>
          <p:cNvSpPr>
            <a:spLocks noGrp="1"/>
          </p:cNvSpPr>
          <p:nvPr>
            <p:ph type="ftr" sz="quarter" idx="11"/>
          </p:nvPr>
        </p:nvSpPr>
        <p:spPr/>
        <p:txBody>
          <a:bodyPr/>
          <a:lstStyle>
            <a:extLst/>
          </a:lstStyle>
          <a:p>
            <a:endParaRPr lang="es-MX"/>
          </a:p>
        </p:txBody>
      </p:sp>
      <p:sp>
        <p:nvSpPr>
          <p:cNvPr id="4" name="3 Marcador de número de diapositiva"/>
          <p:cNvSpPr>
            <a:spLocks noGrp="1"/>
          </p:cNvSpPr>
          <p:nvPr>
            <p:ph type="sldNum" sz="quarter" idx="12"/>
          </p:nvPr>
        </p:nvSpPr>
        <p:spPr/>
        <p:txBody>
          <a:bodyPr/>
          <a:lstStyle>
            <a:extLst/>
          </a:lstStyle>
          <a:p>
            <a:fld id="{6A75C167-0ED3-4F5E-80F4-6C643E78D5B6}"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B0739E86-27CB-4D14-A76D-D918EF198B71}" type="datetimeFigureOut">
              <a:rPr lang="es-MX" smtClean="0"/>
              <a:t>18/10/2009</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6A75C167-0ED3-4F5E-80F4-6C643E78D5B6}"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B0739E86-27CB-4D14-A76D-D918EF198B71}" type="datetimeFigureOut">
              <a:rPr lang="es-MX" smtClean="0"/>
              <a:t>18/10/2009</a:t>
            </a:fld>
            <a:endParaRPr lang="es-MX"/>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MX"/>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6A75C167-0ED3-4F5E-80F4-6C643E78D5B6}" type="slidenum">
              <a:rPr lang="es-MX" smtClean="0"/>
              <a:t>‹Nº›</a:t>
            </a:fld>
            <a:endParaRPr lang="es-MX"/>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0739E86-27CB-4D14-A76D-D918EF198B71}" type="datetimeFigureOut">
              <a:rPr lang="es-MX" smtClean="0"/>
              <a:t>18/10/2009</a:t>
            </a:fld>
            <a:endParaRPr lang="es-MX"/>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MX"/>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A75C167-0ED3-4F5E-80F4-6C643E78D5B6}"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es.wikipedia.org/wiki/Ordenador" TargetMode="External"/><Relationship Id="rId2" Type="http://schemas.openxmlformats.org/officeDocument/2006/relationships/hyperlink" Target="http://es.wikipedia.org/wiki/Perif%C3%A9rico" TargetMode="External"/><Relationship Id="rId1" Type="http://schemas.openxmlformats.org/officeDocument/2006/relationships/slideLayout" Target="../slideLayouts/slideLayout2.xml"/><Relationship Id="rId6" Type="http://schemas.openxmlformats.org/officeDocument/2006/relationships/hyperlink" Target="http://es.wikipedia.org/wiki/L%C3%A1ser" TargetMode="External"/><Relationship Id="rId5" Type="http://schemas.openxmlformats.org/officeDocument/2006/relationships/hyperlink" Target="http://es.wikipedia.org/wiki/Cartuchos_de_tinta" TargetMode="External"/><Relationship Id="rId4" Type="http://schemas.openxmlformats.org/officeDocument/2006/relationships/hyperlink" Target="http://es.wikipedia.org/wiki/Papel"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es.wikipedia.org/wiki/T%C3%B3ner" TargetMode="External"/><Relationship Id="rId2" Type="http://schemas.openxmlformats.org/officeDocument/2006/relationships/hyperlink" Target="http://es.wikipedia.org/wiki/Impresor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es.wikipedia.org/wiki/Impresora_matricial" TargetMode="External"/><Relationship Id="rId2" Type="http://schemas.openxmlformats.org/officeDocument/2006/relationships/hyperlink" Target="http://es.wikipedia.org/wiki/P%C3%ADxe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es.wikipedia.org/wiki/Impresora_de_inyecci%C3%B3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85000" lnSpcReduction="20000"/>
          </a:bodyPr>
          <a:lstStyle/>
          <a:p>
            <a:pPr>
              <a:buNone/>
            </a:pPr>
            <a:endParaRPr lang="es-MX" dirty="0"/>
          </a:p>
          <a:p>
            <a:pPr>
              <a:buNone/>
            </a:pPr>
            <a:r>
              <a:rPr lang="es-MX" dirty="0" smtClean="0"/>
              <a:t>Impresora multifuncional.</a:t>
            </a:r>
          </a:p>
          <a:p>
            <a:r>
              <a:rPr lang="es-MX" dirty="0" smtClean="0"/>
              <a:t>Una </a:t>
            </a:r>
            <a:r>
              <a:rPr lang="es-MX" b="1" dirty="0" smtClean="0"/>
              <a:t>impresora</a:t>
            </a:r>
            <a:r>
              <a:rPr lang="es-MX" dirty="0" smtClean="0"/>
              <a:t> es un </a:t>
            </a:r>
            <a:r>
              <a:rPr lang="es-MX" dirty="0" smtClean="0">
                <a:hlinkClick r:id="rId2" tooltip="Periférico"/>
              </a:rPr>
              <a:t>periférico</a:t>
            </a:r>
            <a:r>
              <a:rPr lang="es-MX" dirty="0" smtClean="0"/>
              <a:t> de </a:t>
            </a:r>
            <a:r>
              <a:rPr lang="es-MX" dirty="0" smtClean="0">
                <a:hlinkClick r:id="rId3" tooltip="Ordenador"/>
              </a:rPr>
              <a:t>ordenador</a:t>
            </a:r>
            <a:r>
              <a:rPr lang="es-MX" dirty="0" smtClean="0"/>
              <a:t> que permite producir una copia permanente de textos o gráficos de documentos almacenados en formato electrónico, imprimiéndolos en medios físicos, normalmente en </a:t>
            </a:r>
            <a:r>
              <a:rPr lang="es-MX" dirty="0" smtClean="0">
                <a:hlinkClick r:id="rId4" tooltip="Papel"/>
              </a:rPr>
              <a:t>papel</a:t>
            </a:r>
            <a:r>
              <a:rPr lang="es-MX" dirty="0" smtClean="0"/>
              <a:t> o transparencias, utilizando </a:t>
            </a:r>
            <a:r>
              <a:rPr lang="es-MX" dirty="0" smtClean="0">
                <a:hlinkClick r:id="rId5" tooltip="Cartuchos de tinta"/>
              </a:rPr>
              <a:t>cartuchos de tinta</a:t>
            </a:r>
            <a:r>
              <a:rPr lang="es-MX" dirty="0" smtClean="0"/>
              <a:t> o tecnología </a:t>
            </a:r>
            <a:r>
              <a:rPr lang="es-MX" dirty="0" smtClean="0">
                <a:hlinkClick r:id="rId6" tooltip="Láser"/>
              </a:rPr>
              <a:t>láser</a:t>
            </a:r>
            <a:r>
              <a:rPr lang="es-MX" dirty="0" smtClean="0"/>
              <a:t>. Muchas impresoras son usadas como periféricos, y están permanentemente unidas al ordenador por un cable. Otras impresoras, llamadas impresoras de red, tienen un interfaz de red interno (típicamente </a:t>
            </a:r>
            <a:r>
              <a:rPr lang="es-MX" dirty="0" err="1" smtClean="0"/>
              <a:t>wireless</a:t>
            </a:r>
            <a:r>
              <a:rPr lang="es-MX" dirty="0" smtClean="0"/>
              <a:t> o Ethernet), y que puede servir como un dispositivo para imprimir en papel algún documento para cualquier usuario de la red.</a:t>
            </a:r>
          </a:p>
          <a:p>
            <a:endParaRPr lang="es-MX" dirty="0"/>
          </a:p>
        </p:txBody>
      </p:sp>
      <p:sp>
        <p:nvSpPr>
          <p:cNvPr id="2" name="1 Título"/>
          <p:cNvSpPr>
            <a:spLocks noGrp="1"/>
          </p:cNvSpPr>
          <p:nvPr>
            <p:ph type="title"/>
          </p:nvPr>
        </p:nvSpPr>
        <p:spPr/>
        <p:txBody>
          <a:bodyPr/>
          <a:lstStyle/>
          <a:p>
            <a:r>
              <a:rPr lang="es-MX" dirty="0" smtClean="0"/>
              <a:t>IMPRESORA</a:t>
            </a:r>
            <a:endParaRPr lang="es-MX"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r>
              <a:rPr lang="es-MX" dirty="0" smtClean="0"/>
              <a:t>Una </a:t>
            </a:r>
            <a:r>
              <a:rPr lang="es-MX" b="1" dirty="0" smtClean="0"/>
              <a:t>impresora láser</a:t>
            </a:r>
            <a:r>
              <a:rPr lang="es-MX" dirty="0" smtClean="0"/>
              <a:t> es un tipo de </a:t>
            </a:r>
            <a:r>
              <a:rPr lang="es-MX" dirty="0" smtClean="0">
                <a:hlinkClick r:id="rId2" tooltip="Impresora"/>
              </a:rPr>
              <a:t>impresora</a:t>
            </a:r>
            <a:r>
              <a:rPr lang="es-MX" dirty="0" smtClean="0"/>
              <a:t> que permite imprimir texto o gráficos, tanto en negro como en color, con gran calidad.</a:t>
            </a:r>
          </a:p>
          <a:p>
            <a:r>
              <a:rPr lang="es-MX" dirty="0" smtClean="0"/>
              <a:t>El dispositivo de impresión consta de un tambor fotoconductor unido a un depósito de </a:t>
            </a:r>
            <a:r>
              <a:rPr lang="es-MX" dirty="0" smtClean="0">
                <a:hlinkClick r:id="rId3" tooltip="Tóner"/>
              </a:rPr>
              <a:t>tóner</a:t>
            </a:r>
            <a:r>
              <a:rPr lang="es-MX" dirty="0" smtClean="0"/>
              <a:t> y un haz láser que es modulado y proyectado a través de un disco especular hacia el tambor fotoconductor. El giro del disco provoca un barrido del haz sobre la generatriz del tambor. Las zonas del tambor sobre las que incide el haz quedan ionizadas y, cuando esas zonas (mediante el giro del tambor) pasan por el depósito del tóner atraen el polvo ionizado de éste</a:t>
            </a:r>
          </a:p>
          <a:p>
            <a:endParaRPr lang="es-MX" dirty="0" smtClean="0"/>
          </a:p>
          <a:p>
            <a:endParaRPr lang="es-MX" dirty="0"/>
          </a:p>
        </p:txBody>
      </p:sp>
      <p:sp>
        <p:nvSpPr>
          <p:cNvPr id="3" name="2 Título"/>
          <p:cNvSpPr>
            <a:spLocks noGrp="1"/>
          </p:cNvSpPr>
          <p:nvPr>
            <p:ph type="title"/>
          </p:nvPr>
        </p:nvSpPr>
        <p:spPr/>
        <p:txBody>
          <a:bodyPr/>
          <a:lstStyle/>
          <a:p>
            <a:r>
              <a:rPr lang="es-MX" dirty="0" smtClean="0"/>
              <a:t>IMPRESORA LASER</a:t>
            </a:r>
            <a:endParaRPr lang="es-MX"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r>
              <a:rPr lang="es-MX" b="1" dirty="0" smtClean="0"/>
              <a:t>Matriz de puntos (</a:t>
            </a:r>
            <a:r>
              <a:rPr lang="es-MX" b="1" dirty="0" err="1" smtClean="0"/>
              <a:t>Dot-Matrix</a:t>
            </a:r>
            <a:r>
              <a:rPr lang="es-MX" b="1" dirty="0" smtClean="0"/>
              <a:t>)</a:t>
            </a:r>
          </a:p>
          <a:p>
            <a:r>
              <a:rPr lang="es-MX" dirty="0" smtClean="0"/>
              <a:t>En el sentido general, muchas impresoras se basan en una matriz de </a:t>
            </a:r>
            <a:r>
              <a:rPr lang="es-MX" dirty="0" smtClean="0">
                <a:hlinkClick r:id="rId2" tooltip="Píxel"/>
              </a:rPr>
              <a:t>píxeles</a:t>
            </a:r>
            <a:r>
              <a:rPr lang="es-MX" dirty="0" smtClean="0"/>
              <a:t> o puntos que, juntos, forman la imagen más grande. Sin embargo, el término matriz o de puntos se usa específicamente para las impresoras de impacto que utilizan una matriz de pequeños alfileres para crear puntos precisos. Dichas impresoras son conocidas como </a:t>
            </a:r>
            <a:r>
              <a:rPr lang="es-MX" dirty="0" smtClean="0">
                <a:hlinkClick r:id="rId3" tooltip="Impresora matricial"/>
              </a:rPr>
              <a:t>matriciales</a:t>
            </a:r>
            <a:r>
              <a:rPr lang="es-MX" dirty="0" smtClean="0"/>
              <a:t>. La ventaja de la matriz de puntos sobre otras impresoras de impacto es que estas pueden producir imágenes gráficas además de texto. Sin embargo, el texto es generalmente de calidad más pobre que las impresoras basadas en impacto de tipos.</a:t>
            </a:r>
          </a:p>
          <a:p>
            <a:endParaRPr lang="es-MX" dirty="0" smtClean="0"/>
          </a:p>
          <a:p>
            <a:endParaRPr lang="es-MX" dirty="0"/>
          </a:p>
        </p:txBody>
      </p:sp>
      <p:sp>
        <p:nvSpPr>
          <p:cNvPr id="3" name="2 Título"/>
          <p:cNvSpPr>
            <a:spLocks noGrp="1"/>
          </p:cNvSpPr>
          <p:nvPr>
            <p:ph type="title"/>
          </p:nvPr>
        </p:nvSpPr>
        <p:spPr/>
        <p:txBody>
          <a:bodyPr/>
          <a:lstStyle/>
          <a:p>
            <a:r>
              <a:rPr lang="es-MX" dirty="0" smtClean="0"/>
              <a:t>MATRIZ DE PUNTOS</a:t>
            </a:r>
            <a:endParaRPr lang="es-MX"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MX" b="1" dirty="0" smtClean="0"/>
              <a:t>Inyección de tinta (</a:t>
            </a:r>
            <a:r>
              <a:rPr lang="es-MX" b="1" dirty="0" err="1" smtClean="0"/>
              <a:t>Ink</a:t>
            </a:r>
            <a:r>
              <a:rPr lang="es-MX" b="1" dirty="0" smtClean="0"/>
              <a:t> Jet)</a:t>
            </a:r>
          </a:p>
          <a:p>
            <a:r>
              <a:rPr lang="es-MX" dirty="0" smtClean="0"/>
              <a:t>Las </a:t>
            </a:r>
            <a:r>
              <a:rPr lang="es-MX" dirty="0" smtClean="0">
                <a:hlinkClick r:id="rId2" tooltip="Impresora de inyección"/>
              </a:rPr>
              <a:t>impresoras de inyección de tinta</a:t>
            </a:r>
            <a:r>
              <a:rPr lang="es-MX" dirty="0" smtClean="0"/>
              <a:t> (</a:t>
            </a:r>
            <a:r>
              <a:rPr lang="es-MX" i="1" dirty="0" err="1" smtClean="0"/>
              <a:t>Ink</a:t>
            </a:r>
            <a:r>
              <a:rPr lang="es-MX" i="1" dirty="0" smtClean="0"/>
              <a:t> Jet</a:t>
            </a:r>
            <a:r>
              <a:rPr lang="es-MX" dirty="0" smtClean="0"/>
              <a:t>) rocían hacia el medio cantidades muy pequeñas de tinta, usualmente unos </a:t>
            </a:r>
            <a:r>
              <a:rPr lang="es-MX" dirty="0" err="1" smtClean="0"/>
              <a:t>picolitros</a:t>
            </a:r>
            <a:r>
              <a:rPr lang="es-MX" dirty="0" smtClean="0"/>
              <a:t>. Para aplicaciones de color incluyendo impresión de fotos, los métodos de chorro de tinta son los dominantes, ya que las impresoras de alta calidad son poco costosas de producir.</a:t>
            </a:r>
            <a:endParaRPr lang="es-MX" smtClean="0"/>
          </a:p>
          <a:p>
            <a:endParaRPr lang="es-MX"/>
          </a:p>
        </p:txBody>
      </p:sp>
      <p:sp>
        <p:nvSpPr>
          <p:cNvPr id="3" name="2 Título"/>
          <p:cNvSpPr>
            <a:spLocks noGrp="1"/>
          </p:cNvSpPr>
          <p:nvPr>
            <p:ph type="title"/>
          </p:nvPr>
        </p:nvSpPr>
        <p:spPr/>
        <p:txBody>
          <a:bodyPr/>
          <a:lstStyle/>
          <a:p>
            <a:r>
              <a:rPr lang="es-MX" dirty="0" smtClean="0"/>
              <a:t>INYECCION DE PUNTOS</a:t>
            </a:r>
            <a:endParaRPr lang="es-MX"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114</TotalTime>
  <Words>398</Words>
  <Application>Microsoft Office PowerPoint</Application>
  <PresentationFormat>Presentación en pantalla (4:3)</PresentationFormat>
  <Paragraphs>13</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Concurrencia</vt:lpstr>
      <vt:lpstr>IMPRESORA</vt:lpstr>
      <vt:lpstr>IMPRESORA LASER</vt:lpstr>
      <vt:lpstr>MATRIZ DE PUNTOS</vt:lpstr>
      <vt:lpstr>INYECCION DE PUNTOS</vt:lpstr>
    </vt:vector>
  </TitlesOfParts>
  <Company>Acer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IMPRESORA</dc:title>
  <dc:creator>Valued Acer Customer</dc:creator>
  <cp:lastModifiedBy>Valued Acer Customer</cp:lastModifiedBy>
  <cp:revision>12</cp:revision>
  <dcterms:created xsi:type="dcterms:W3CDTF">2009-10-19T02:32:38Z</dcterms:created>
  <dcterms:modified xsi:type="dcterms:W3CDTF">2009-10-19T04:27:15Z</dcterms:modified>
</cp:coreProperties>
</file>