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1084EAB-1D6B-4D7F-8572-BE031DF228F0}" type="datetimeFigureOut">
              <a:rPr lang="es-ES" smtClean="0"/>
              <a:pPr/>
              <a:t>01/10/2009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11E797A-5685-4A02-8276-5B6C31C6670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84EAB-1D6B-4D7F-8572-BE031DF228F0}" type="datetimeFigureOut">
              <a:rPr lang="es-ES" smtClean="0"/>
              <a:pPr/>
              <a:t>01/10/2009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1E797A-5685-4A02-8276-5B6C31C6670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84EAB-1D6B-4D7F-8572-BE031DF228F0}" type="datetimeFigureOut">
              <a:rPr lang="es-ES" smtClean="0"/>
              <a:pPr/>
              <a:t>01/10/2009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1E797A-5685-4A02-8276-5B6C31C6670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84EAB-1D6B-4D7F-8572-BE031DF228F0}" type="datetimeFigureOut">
              <a:rPr lang="es-ES" smtClean="0"/>
              <a:pPr/>
              <a:t>01/10/2009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1E797A-5685-4A02-8276-5B6C31C6670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84EAB-1D6B-4D7F-8572-BE031DF228F0}" type="datetimeFigureOut">
              <a:rPr lang="es-ES" smtClean="0"/>
              <a:pPr/>
              <a:t>01/10/2009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1E797A-5685-4A02-8276-5B6C31C6670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84EAB-1D6B-4D7F-8572-BE031DF228F0}" type="datetimeFigureOut">
              <a:rPr lang="es-ES" smtClean="0"/>
              <a:pPr/>
              <a:t>01/10/2009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1E797A-5685-4A02-8276-5B6C31C6670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84EAB-1D6B-4D7F-8572-BE031DF228F0}" type="datetimeFigureOut">
              <a:rPr lang="es-ES" smtClean="0"/>
              <a:pPr/>
              <a:t>01/10/2009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1E797A-5685-4A02-8276-5B6C31C6670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84EAB-1D6B-4D7F-8572-BE031DF228F0}" type="datetimeFigureOut">
              <a:rPr lang="es-ES" smtClean="0"/>
              <a:pPr/>
              <a:t>01/10/2009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1E797A-5685-4A02-8276-5B6C31C6670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84EAB-1D6B-4D7F-8572-BE031DF228F0}" type="datetimeFigureOut">
              <a:rPr lang="es-ES" smtClean="0"/>
              <a:pPr/>
              <a:t>01/10/2009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1E797A-5685-4A02-8276-5B6C31C6670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1084EAB-1D6B-4D7F-8572-BE031DF228F0}" type="datetimeFigureOut">
              <a:rPr lang="es-ES" smtClean="0"/>
              <a:pPr/>
              <a:t>01/10/2009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1E797A-5685-4A02-8276-5B6C31C6670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1084EAB-1D6B-4D7F-8572-BE031DF228F0}" type="datetimeFigureOut">
              <a:rPr lang="es-ES" smtClean="0"/>
              <a:pPr/>
              <a:t>01/10/2009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11E797A-5685-4A02-8276-5B6C31C6670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1084EAB-1D6B-4D7F-8572-BE031DF228F0}" type="datetimeFigureOut">
              <a:rPr lang="es-ES" smtClean="0"/>
              <a:pPr/>
              <a:t>01/10/2009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11E797A-5685-4A02-8276-5B6C31C6670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857356" y="142852"/>
            <a:ext cx="571504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4800" b="1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DISPOSITIVOS</a:t>
            </a: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COMUNICACION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525963"/>
          </a:xfrm>
        </p:spPr>
        <p:txBody>
          <a:bodyPr>
            <a:normAutofit/>
          </a:bodyPr>
          <a:lstStyle/>
          <a:p>
            <a:r>
              <a:rPr lang="es-ES" dirty="0" smtClean="0"/>
              <a:t>Los dispositivos de comunicación son los que envían y reciben archivos de una computadora a otra. Entre los más comunes tenemos el módem y las tarjetas de red </a:t>
            </a:r>
          </a:p>
          <a:p>
            <a:r>
              <a:rPr lang="es-ES" dirty="0" smtClean="0"/>
              <a:t>A continuación se presentan algunos de los dispositivos de almacenamiento más comunes. 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/>
          <a:lstStyle/>
          <a:p>
            <a:r>
              <a:rPr lang="es-ES" dirty="0" smtClean="0"/>
              <a:t>Dispositivos de Comunicación: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módem es un dispositivo que convierte las señales digitales del ordenador en señales analógica que pueden transmitirse a través del canal telefónico. Así pues, su trabajo es modular/</a:t>
            </a:r>
            <a:r>
              <a:rPr lang="es-ES" dirty="0" err="1" smtClean="0"/>
              <a:t>demodular</a:t>
            </a:r>
            <a:r>
              <a:rPr lang="es-ES" dirty="0" smtClean="0"/>
              <a:t> (</a:t>
            </a:r>
            <a:r>
              <a:rPr lang="es-ES" dirty="0" err="1" smtClean="0"/>
              <a:t>mod</a:t>
            </a:r>
            <a:r>
              <a:rPr lang="es-ES" dirty="0" smtClean="0"/>
              <a:t>/</a:t>
            </a:r>
            <a:r>
              <a:rPr lang="es-ES" dirty="0" err="1" smtClean="0"/>
              <a:t>dem</a:t>
            </a:r>
            <a:r>
              <a:rPr lang="es-ES" dirty="0" smtClean="0"/>
              <a:t>).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 Modem: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el elemento fundamental en la composición de la parte física de una red de área local. Es una </a:t>
            </a:r>
            <a:r>
              <a:rPr lang="es-ES" dirty="0" err="1" smtClean="0"/>
              <a:t>interfase</a:t>
            </a:r>
            <a:r>
              <a:rPr lang="es-ES" dirty="0" smtClean="0"/>
              <a:t> hardware entre el sistema informático y el medio de transmisión físico por el que se transporta la información de un lugar a otro. 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 Tarjeta de Red: 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mtClean="0"/>
              <a:t>Un dispositivo terminal capaz de transmitir y de recibir la información cifrado con otros dispositivos terminales que pertenecen a un grupo, el abarcar: una unidad dominante del almacenaje que almacena una llave y una canceladura del cifrado del grupo llaves, la llave del cifrado del grupo para la información que cifra y de descifre transmitido y recibido con otros dispositivos terminales que pertenecen </a:t>
            </a:r>
            <a:r>
              <a:rPr lang="es-ES" smtClean="0"/>
              <a:t>a </a:t>
            </a:r>
            <a:r>
              <a:rPr lang="es-ES" smtClean="0"/>
              <a:t>grupo.</a:t>
            </a:r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DISPOSITIVO SERVER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codigodelta.files.wordpress.com/2007/09/5451a-spa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142984"/>
            <a:ext cx="8439150" cy="4362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</TotalTime>
  <Words>198</Words>
  <Application>Microsoft Office PowerPoint</Application>
  <PresentationFormat>Presentación en pantalla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Concurrencia</vt:lpstr>
      <vt:lpstr>Diapositiva 1</vt:lpstr>
      <vt:lpstr>Dispositivos de Comunicación:</vt:lpstr>
      <vt:lpstr> Modem:</vt:lpstr>
      <vt:lpstr> Tarjeta de Red: </vt:lpstr>
      <vt:lpstr>DISPOSITIVO SERVER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LABORATORIO</dc:creator>
  <cp:lastModifiedBy>LABORATORIO</cp:lastModifiedBy>
  <cp:revision>3</cp:revision>
  <dcterms:created xsi:type="dcterms:W3CDTF">2009-10-01T13:29:52Z</dcterms:created>
  <dcterms:modified xsi:type="dcterms:W3CDTF">2009-10-01T13:54:07Z</dcterms:modified>
</cp:coreProperties>
</file>