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738" autoAdjust="0"/>
    <p:restoredTop sz="94660"/>
  </p:normalViewPr>
  <p:slideViewPr>
    <p:cSldViewPr>
      <p:cViewPr varScale="1">
        <p:scale>
          <a:sx n="86" d="100"/>
          <a:sy n="86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350B-1EF5-4502-AAE1-855922F2206C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1A5B-C051-43B7-90B1-A3AA25BCC8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350B-1EF5-4502-AAE1-855922F2206C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1A5B-C051-43B7-90B1-A3AA25BCC8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350B-1EF5-4502-AAE1-855922F2206C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1A5B-C051-43B7-90B1-A3AA25BCC8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350B-1EF5-4502-AAE1-855922F2206C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1A5B-C051-43B7-90B1-A3AA25BCC8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350B-1EF5-4502-AAE1-855922F2206C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1A5B-C051-43B7-90B1-A3AA25BCC8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350B-1EF5-4502-AAE1-855922F2206C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1A5B-C051-43B7-90B1-A3AA25BCC8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350B-1EF5-4502-AAE1-855922F2206C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1A5B-C051-43B7-90B1-A3AA25BCC8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350B-1EF5-4502-AAE1-855922F2206C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1A5B-C051-43B7-90B1-A3AA25BCC8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350B-1EF5-4502-AAE1-855922F2206C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1A5B-C051-43B7-90B1-A3AA25BCC8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350B-1EF5-4502-AAE1-855922F2206C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1A5B-C051-43B7-90B1-A3AA25BCC8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350B-1EF5-4502-AAE1-855922F2206C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B01A5B-C051-43B7-90B1-A3AA25BCC82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DF350B-1EF5-4502-AAE1-855922F2206C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B01A5B-C051-43B7-90B1-A3AA25BCC828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es/imgres?imgurl=http://www.netcomputadoras.com.ar/08/catalog/images/ddr2kingston.jpg&amp;imgrefurl=http://www.netcomputadoras.com.ar/08/catalog/index.php?cPath=33&amp;usg=__NwA5QPzVAcRhw6Aut9TgAPY7Y7E=&amp;h=334&amp;w=450&amp;sz=23&amp;hl=es&amp;start=10&amp;um=1&amp;tbnid=HKt7Fn137130lM:&amp;tbnh=94&amp;tbnw=127&amp;prev=/images?q=memoria+ram&amp;hl=es&amp;rlz=1T4ADFA_esMX347MX347&amp;sa=X&amp;um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Dispositivos de almacenamiento</a:t>
            </a:r>
            <a:endParaRPr lang="es-ES" dirty="0"/>
          </a:p>
        </p:txBody>
      </p:sp>
      <p:pic>
        <p:nvPicPr>
          <p:cNvPr id="20481" name="Picture 1" descr="C:\Users\ALEX\Pictures\pc-card-slot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357562"/>
            <a:ext cx="5286412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PC CARDS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Son compactos fiables </a:t>
            </a:r>
          </a:p>
          <a:p>
            <a:r>
              <a:rPr lang="es-ES" dirty="0" smtClean="0"/>
              <a:t>Ligeros </a:t>
            </a:r>
          </a:p>
          <a:p>
            <a:r>
              <a:rPr lang="es-ES" dirty="0" smtClean="0"/>
              <a:t>Almacena datos en la tarjeta de memoria </a:t>
            </a:r>
            <a:endParaRPr lang="es-ES" dirty="0"/>
          </a:p>
        </p:txBody>
      </p:sp>
      <p:pic>
        <p:nvPicPr>
          <p:cNvPr id="3073" name="Picture 1" descr="C:\Users\ALEX\Pictures\img_3859_pc300_half_inserted_in_laptop_3_450x36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3500438"/>
            <a:ext cx="4286250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Memoria ROM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Esta memoria es solo de almacenamiento y almacena el programa básico de iniciación, instalado desde fabrica.</a:t>
            </a:r>
            <a:endParaRPr lang="es-ES" dirty="0"/>
          </a:p>
        </p:txBody>
      </p:sp>
      <p:pic>
        <p:nvPicPr>
          <p:cNvPr id="1026" name="Picture 2" descr="C:\Users\ALEX\Pictures\00023175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429000"/>
            <a:ext cx="5207030" cy="2071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Memoria RAM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/>
              <a:t>Se puede leer y escribir en ella </a:t>
            </a:r>
          </a:p>
          <a:p>
            <a:r>
              <a:rPr lang="es-ES" sz="2400" dirty="0" smtClean="0"/>
              <a:t>Es volátil</a:t>
            </a:r>
          </a:p>
          <a:p>
            <a:r>
              <a:rPr lang="es-ES" sz="2400" dirty="0" smtClean="0"/>
              <a:t>Opera mientras esta encendida la computadora</a:t>
            </a:r>
          </a:p>
          <a:p>
            <a:r>
              <a:rPr lang="es-ES" sz="2400" dirty="0" smtClean="0"/>
              <a:t>Almacena instrucciones que necesita ejecutar el microprocesador</a:t>
            </a:r>
          </a:p>
          <a:p>
            <a:endParaRPr lang="es-ES" dirty="0"/>
          </a:p>
        </p:txBody>
      </p:sp>
      <p:pic>
        <p:nvPicPr>
          <p:cNvPr id="2053" name="Picture 5" descr="http://t3.gstatic.com/images?q=tbn:HKt7Fn137130lM:http://www.netcomputadoras.com.ar/08/catalog/images/ddr2kingston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929066"/>
            <a:ext cx="2786082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Cinta magnética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de plástico</a:t>
            </a:r>
          </a:p>
          <a:p>
            <a:r>
              <a:rPr lang="es-ES" dirty="0" smtClean="0"/>
              <a:t>Registra los caracteres en forma de combinación , de puntos, tipo secuencial</a:t>
            </a:r>
          </a:p>
          <a:p>
            <a:pPr>
              <a:buNone/>
            </a:pPr>
            <a:endParaRPr lang="es-ES" dirty="0" smtClean="0"/>
          </a:p>
        </p:txBody>
      </p:sp>
      <p:pic>
        <p:nvPicPr>
          <p:cNvPr id="18433" name="Picture 1" descr="C:\Users\ALEX\Pictures\FAKCABB5KM3CA4VCRW4CA1QJZ8JCATXVBVECAT46E7UCA5UK105CA65FHRZCAXLX2JDCA4QUE7FCAUPCBRQCAXDP5HQCA4I2IA1CA5RZK6WCA2TRAE6CAT8E6RLCA0SXKYRCAC5J7QZCAO37QFOCAREM0K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571876"/>
            <a:ext cx="2286016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Tambores magnéticos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Formados con: cilindro con material magnético capas de retener información </a:t>
            </a:r>
          </a:p>
          <a:p>
            <a:r>
              <a:rPr lang="es-ES" sz="2800" dirty="0" smtClean="0"/>
              <a:t>Graba y lee mediante un cabezal </a:t>
            </a:r>
          </a:p>
          <a:p>
            <a:r>
              <a:rPr lang="es-ES" sz="2800" dirty="0" smtClean="0"/>
              <a:t>La información es directa</a:t>
            </a:r>
          </a:p>
          <a:p>
            <a:endParaRPr lang="es-ES" dirty="0"/>
          </a:p>
        </p:txBody>
      </p:sp>
      <p:pic>
        <p:nvPicPr>
          <p:cNvPr id="17411" name="Picture 3" descr="C:\Users\ALEX\Pictures\DMBCAKAEJKJCAWFZL0JCAXWW0B8CAF86U6TCAN5FW1CCA236T2ECAH86UYLCASK3HJYCAPRIAQACAGU5SCHCAIHXRZQCAV0R7D8CAD6M8KKCA9KEYGMCA97G1PCCA5P9NSRCAAAV3M1CA4Q0YQCCA95TJO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071942"/>
            <a:ext cx="1928820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Disco duro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Principal subsistema de almacenamiento de información </a:t>
            </a:r>
            <a:endParaRPr lang="es-ES" dirty="0"/>
          </a:p>
        </p:txBody>
      </p:sp>
      <p:pic>
        <p:nvPicPr>
          <p:cNvPr id="16385" name="Picture 1" descr="C:\Users\ALEX\Pictures\BOECAI2UG4NCA73ETPBCAVNWD3ECANH3YR7CAFC6MWICA432F6ICA54ELNNCA6ZLNFBCAFQZNAQCA5SSJVHCA118292CAA3OVNCCA54RAD3CAMFULI7CABJ2OEBCAXC0H5OCA8AYQ9GCANA671VCA1Q3GW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957513"/>
            <a:ext cx="4643469" cy="33290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Disco flexible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Pieza circular de un material magnético que tiene la posibilidad de grabación y lectura de datos </a:t>
            </a:r>
            <a:endParaRPr lang="es-ES" dirty="0"/>
          </a:p>
        </p:txBody>
      </p:sp>
      <p:pic>
        <p:nvPicPr>
          <p:cNvPr id="15361" name="Picture 1" descr="C:\Users\ALEX\Pictures\Image2858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4650" y="2857496"/>
            <a:ext cx="3314700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Cd-r  y Cd rw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700 MB de capacidad puede ser leído cuantas veces se dese</a:t>
            </a:r>
          </a:p>
          <a:p>
            <a:r>
              <a:rPr lang="es-ES" sz="2000" dirty="0" smtClean="0"/>
              <a:t>Su contenido no se puede cambiar </a:t>
            </a:r>
            <a:endParaRPr lang="es-ES" sz="2000" dirty="0"/>
          </a:p>
          <a:p>
            <a:r>
              <a:rPr lang="es-ES" sz="2000" dirty="0" smtClean="0"/>
              <a:t>Cd rw: disco regrabable  </a:t>
            </a:r>
            <a:endParaRPr lang="es-ES" sz="2000" dirty="0"/>
          </a:p>
        </p:txBody>
      </p:sp>
      <p:pic>
        <p:nvPicPr>
          <p:cNvPr id="5121" name="Picture 1" descr="C:\Users\ALEX\Pictures\cd-rom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214686"/>
            <a:ext cx="4432300" cy="1649404"/>
          </a:xfrm>
          <a:prstGeom prst="rect">
            <a:avLst/>
          </a:prstGeom>
          <a:noFill/>
        </p:spPr>
      </p:pic>
      <p:pic>
        <p:nvPicPr>
          <p:cNvPr id="5122" name="Picture 2" descr="C:\Users\ALEX\Pictures\MCM-tdk-CDRw-10PACK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643314"/>
            <a:ext cx="3333750" cy="3028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Dvd ROM y Dvd RAM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857364"/>
            <a:ext cx="8086756" cy="4168773"/>
          </a:xfrm>
        </p:spPr>
        <p:txBody>
          <a:bodyPr/>
          <a:lstStyle/>
          <a:p>
            <a:r>
              <a:rPr lang="es-ES" dirty="0" smtClean="0"/>
              <a:t>Almacena 4.7 GB en una sola cara pero otros almacenan en dos </a:t>
            </a:r>
          </a:p>
          <a:p>
            <a:r>
              <a:rPr lang="es-ES" dirty="0" smtClean="0"/>
              <a:t>Dvd RAM: capacidad de 2.6 GB en una sola cara y 5.2 en un disco de doble cara </a:t>
            </a:r>
            <a:endParaRPr lang="es-ES" dirty="0"/>
          </a:p>
        </p:txBody>
      </p:sp>
      <p:pic>
        <p:nvPicPr>
          <p:cNvPr id="4097" name="Picture 1" descr="C:\Users\ALEX\Pictures\DVD_Rom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643314"/>
            <a:ext cx="4714896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189</Words>
  <Application>Microsoft Office PowerPoint</Application>
  <PresentationFormat>Presentación en pantalla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Flujo</vt:lpstr>
      <vt:lpstr>Dispositivos de almacenamiento</vt:lpstr>
      <vt:lpstr>Memoria ROM</vt:lpstr>
      <vt:lpstr>Memoria RAM</vt:lpstr>
      <vt:lpstr>Cinta magnética</vt:lpstr>
      <vt:lpstr>Tambores magnéticos</vt:lpstr>
      <vt:lpstr>Disco duro</vt:lpstr>
      <vt:lpstr>Disco flexible</vt:lpstr>
      <vt:lpstr>Cd-r  y Cd rw</vt:lpstr>
      <vt:lpstr>Dvd ROM y Dvd RAM</vt:lpstr>
      <vt:lpstr>PC CARDS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almacenamiento</dc:title>
  <dc:creator>ALEX</dc:creator>
  <cp:lastModifiedBy>ALEX</cp:lastModifiedBy>
  <cp:revision>5</cp:revision>
  <dcterms:created xsi:type="dcterms:W3CDTF">2009-10-06T14:48:06Z</dcterms:created>
  <dcterms:modified xsi:type="dcterms:W3CDTF">2009-10-06T15:31:24Z</dcterms:modified>
</cp:coreProperties>
</file>