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E3FC12-A80B-4E92-AF01-895626C1F72D}" type="datetimeFigureOut">
              <a:rPr lang="es-ES" smtClean="0"/>
              <a:t>20/10/2009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2C3EAF-3008-4202-8C1F-00C19FA3E48D}" type="slidenum">
              <a:rPr lang="es-ES" smtClean="0"/>
              <a:t>‹Nº›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5/basede/basede.shtml" TargetMode="External"/><Relationship Id="rId2" Type="http://schemas.openxmlformats.org/officeDocument/2006/relationships/hyperlink" Target="http://www.monografias.com/trabajos13/memor/memor.s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onografias.com/Computacion/Programacion/" TargetMode="External"/><Relationship Id="rId5" Type="http://schemas.openxmlformats.org/officeDocument/2006/relationships/hyperlink" Target="http://www.monografias.com/trabajos12/dispalm/dispalm.shtml" TargetMode="External"/><Relationship Id="rId4" Type="http://schemas.openxmlformats.org/officeDocument/2006/relationships/hyperlink" Target="http://www.monografias.com/trabajos15/computadoras/computadoras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14414" y="428604"/>
            <a:ext cx="6400800" cy="1752600"/>
          </a:xfrm>
        </p:spPr>
        <p:txBody>
          <a:bodyPr>
            <a:noAutofit/>
          </a:bodyPr>
          <a:lstStyle/>
          <a:p>
            <a:r>
              <a:rPr lang="es-ES" sz="3600" dirty="0" smtClean="0">
                <a:solidFill>
                  <a:schemeClr val="tx1"/>
                </a:solidFill>
              </a:rPr>
              <a:t>La </a:t>
            </a:r>
            <a:r>
              <a:rPr lang="es-ES" sz="3600" dirty="0" smtClean="0">
                <a:solidFill>
                  <a:schemeClr val="tx1"/>
                </a:solidFill>
                <a:hlinkClick r:id="rId2"/>
              </a:rPr>
              <a:t>memoria</a:t>
            </a:r>
            <a:r>
              <a:rPr lang="es-ES" sz="3600" dirty="0" smtClean="0">
                <a:solidFill>
                  <a:schemeClr val="tx1"/>
                </a:solidFill>
              </a:rPr>
              <a:t> principal o RAM</a:t>
            </a:r>
            <a:r>
              <a:rPr lang="es-ES" sz="2800" dirty="0" smtClean="0">
                <a:solidFill>
                  <a:schemeClr val="tx1"/>
                </a:solidFill>
              </a:rPr>
              <a:t> (Random </a:t>
            </a:r>
            <a:r>
              <a:rPr lang="es-ES" sz="2800" dirty="0" smtClean="0">
                <a:solidFill>
                  <a:schemeClr val="tx1"/>
                </a:solidFill>
                <a:hlinkClick r:id="rId3"/>
              </a:rPr>
              <a:t>Access</a:t>
            </a:r>
            <a:r>
              <a:rPr lang="es-ES" sz="2800" dirty="0" smtClean="0">
                <a:solidFill>
                  <a:schemeClr val="tx1"/>
                </a:solidFill>
              </a:rPr>
              <a:t> Memory, Memoria de Acceso Aleatorio) es donde el </a:t>
            </a:r>
            <a:r>
              <a:rPr lang="es-ES" sz="2800" dirty="0" smtClean="0">
                <a:solidFill>
                  <a:schemeClr val="tx1"/>
                </a:solidFill>
                <a:hlinkClick r:id="rId4"/>
              </a:rPr>
              <a:t>computador</a:t>
            </a:r>
            <a:r>
              <a:rPr lang="es-ES" sz="2800" dirty="0" smtClean="0">
                <a:solidFill>
                  <a:schemeClr val="tx1"/>
                </a:solidFill>
              </a:rPr>
              <a:t> guarda los datos que está utilizando en el momento presente. El </a:t>
            </a:r>
            <a:r>
              <a:rPr lang="es-ES" sz="2800" dirty="0" smtClean="0">
                <a:solidFill>
                  <a:schemeClr val="tx1"/>
                </a:solidFill>
                <a:hlinkClick r:id="rId5"/>
              </a:rPr>
              <a:t>almacenamiento</a:t>
            </a:r>
            <a:r>
              <a:rPr lang="es-ES" sz="2800" dirty="0" smtClean="0">
                <a:solidFill>
                  <a:schemeClr val="tx1"/>
                </a:solidFill>
              </a:rPr>
              <a:t> es considerado temporal por que los datos y </a:t>
            </a:r>
            <a:r>
              <a:rPr lang="es-ES" sz="2800" dirty="0" smtClean="0">
                <a:solidFill>
                  <a:schemeClr val="tx1"/>
                </a:solidFill>
                <a:hlinkClick r:id="rId6"/>
              </a:rPr>
              <a:t>programas</a:t>
            </a:r>
            <a:r>
              <a:rPr lang="es-ES" sz="2800" dirty="0" smtClean="0">
                <a:solidFill>
                  <a:schemeClr val="tx1"/>
                </a:solidFill>
              </a:rPr>
              <a:t> permanecen en ella mientras que la </a:t>
            </a:r>
            <a:r>
              <a:rPr lang="es-ES" sz="2800" dirty="0" smtClean="0">
                <a:solidFill>
                  <a:schemeClr val="tx1"/>
                </a:solidFill>
                <a:hlinkClick r:id="rId4"/>
              </a:rPr>
              <a:t>computadora</a:t>
            </a:r>
            <a:r>
              <a:rPr lang="es-ES" sz="2800" dirty="0" smtClean="0">
                <a:solidFill>
                  <a:schemeClr val="tx1"/>
                </a:solidFill>
              </a:rPr>
              <a:t> este encendida o no sea reiniciada.</a:t>
            </a:r>
          </a:p>
          <a:p>
            <a:r>
              <a:rPr lang="es-ES" sz="2800" dirty="0" smtClean="0">
                <a:solidFill>
                  <a:schemeClr val="tx1"/>
                </a:solidFill>
              </a:rPr>
              <a:t>Se le llama RAM por que es posible acceder a cualquier ubicación de ella aleatoria y rápidamente </a:t>
            </a:r>
          </a:p>
          <a:p>
            <a:endParaRPr lang="es-E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72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ALEX</cp:lastModifiedBy>
  <cp:revision>1</cp:revision>
  <dcterms:created xsi:type="dcterms:W3CDTF">2009-10-20T16:46:22Z</dcterms:created>
  <dcterms:modified xsi:type="dcterms:W3CDTF">2009-10-20T16:50:00Z</dcterms:modified>
</cp:coreProperties>
</file>