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2F13F5F-F870-437D-8F33-0D05D07E35BE}"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3E44E3B-8186-49F8-980F-7DA5F4D6F4EA}" type="datetimeFigureOut">
              <a:rPr lang="es-ES" smtClean="0"/>
              <a:t>20/10/2009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82F13F5F-F870-437D-8F33-0D05D07E35BE}" type="slidenum">
              <a:rPr lang="es-ES" smtClean="0"/>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3E44E3B-8186-49F8-980F-7DA5F4D6F4EA}" type="datetimeFigureOut">
              <a:rPr lang="es-ES" smtClean="0"/>
              <a:t>20/10/2009</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F13F5F-F870-437D-8F33-0D05D07E35BE}" type="slidenum">
              <a:rPr lang="es-ES" smtClean="0"/>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ki/Interfaz" TargetMode="External"/><Relationship Id="rId2" Type="http://schemas.openxmlformats.org/officeDocument/2006/relationships/hyperlink" Target="http://es.wikipedia.org/wiki/Dispositivo_de_salida" TargetMode="External"/><Relationship Id="rId1" Type="http://schemas.openxmlformats.org/officeDocument/2006/relationships/slideLayout" Target="../slideLayouts/slideLayout1.xml"/><Relationship Id="rId4" Type="http://schemas.openxmlformats.org/officeDocument/2006/relationships/hyperlink" Target="http://es.wikipedia.org/wiki/Computador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85852" y="928670"/>
            <a:ext cx="6400800" cy="1752600"/>
          </a:xfrm>
        </p:spPr>
        <p:txBody>
          <a:bodyPr>
            <a:noAutofit/>
          </a:bodyPr>
          <a:lstStyle/>
          <a:p>
            <a:r>
              <a:rPr lang="es-ES" b="1" dirty="0" smtClean="0">
                <a:solidFill>
                  <a:srgbClr val="FF0000"/>
                </a:solidFill>
              </a:rPr>
              <a:t>Monitor LCD.</a:t>
            </a:r>
          </a:p>
          <a:p>
            <a:r>
              <a:rPr lang="es-ES" dirty="0" smtClean="0"/>
              <a:t>El </a:t>
            </a:r>
            <a:r>
              <a:rPr lang="es-ES" b="1" dirty="0" smtClean="0"/>
              <a:t>monitor</a:t>
            </a:r>
            <a:r>
              <a:rPr lang="es-ES" dirty="0" smtClean="0"/>
              <a:t> o </a:t>
            </a:r>
            <a:r>
              <a:rPr lang="es-ES" b="1" dirty="0" smtClean="0"/>
              <a:t>pantalla de computadora</a:t>
            </a:r>
            <a:r>
              <a:rPr lang="es-ES" dirty="0" smtClean="0"/>
              <a:t>, aunque también es común llamarle "pantalla", es un </a:t>
            </a:r>
            <a:r>
              <a:rPr lang="es-ES" dirty="0" smtClean="0">
                <a:hlinkClick r:id="rId2" tooltip="Dispositivo de salida"/>
              </a:rPr>
              <a:t>dispositivo de salida</a:t>
            </a:r>
            <a:r>
              <a:rPr lang="es-ES" dirty="0" smtClean="0"/>
              <a:t> que, mediante una </a:t>
            </a:r>
            <a:r>
              <a:rPr lang="es-ES" dirty="0" smtClean="0">
                <a:hlinkClick r:id="rId3" tooltip="Interfaz"/>
              </a:rPr>
              <a:t>interfaz</a:t>
            </a:r>
            <a:r>
              <a:rPr lang="es-ES" dirty="0" smtClean="0"/>
              <a:t>, muestra los resultados del procesamiento de una </a:t>
            </a:r>
            <a:r>
              <a:rPr lang="es-ES" dirty="0" smtClean="0">
                <a:hlinkClick r:id="rId4" tooltip="Computadora"/>
              </a:rPr>
              <a:t>computadora</a:t>
            </a:r>
            <a:endParaRPr lang="es-ES" dirty="0" smtClean="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357298"/>
            <a:ext cx="8229600" cy="4525963"/>
          </a:xfrm>
        </p:spPr>
        <p:txBody>
          <a:bodyPr>
            <a:noAutofit/>
          </a:bodyPr>
          <a:lstStyle/>
          <a:p>
            <a:r>
              <a:rPr lang="es-ES" sz="2800" b="1" dirty="0" smtClean="0"/>
              <a:t>Parámetros de una pantalla</a:t>
            </a:r>
          </a:p>
          <a:p>
            <a:r>
              <a:rPr lang="es-ES" sz="2800" b="1" dirty="0" smtClean="0"/>
              <a:t>Píxel</a:t>
            </a:r>
            <a:r>
              <a:rPr lang="es-ES" sz="2800" dirty="0" smtClean="0"/>
              <a:t>: Unidad minima representable en un monitor. </a:t>
            </a:r>
          </a:p>
          <a:p>
            <a:r>
              <a:rPr lang="es-ES" sz="2800" b="1" dirty="0" smtClean="0"/>
              <a:t>Tamaño de punto</a:t>
            </a:r>
            <a:r>
              <a:rPr lang="es-ES" sz="2800" dirty="0" smtClean="0"/>
              <a:t> o (</a:t>
            </a:r>
            <a:r>
              <a:rPr lang="es-ES" sz="2800" i="1" dirty="0" smtClean="0"/>
              <a:t>dot pitch</a:t>
            </a:r>
            <a:r>
              <a:rPr lang="es-ES" sz="2800" dirty="0" smtClean="0"/>
              <a:t>): El tamaño de punto es el espacio entre dos fósforos coloreados de un pixel. Es un parámetro que mide la nitidez de la imagen, midiendo la distancia entre dos puntos del mismo color; resulta fundamental a grandes resoluciones. Los tamaños de punto más pequeños producen imágenes más uniformes</a:t>
            </a:r>
            <a:endParaRPr lang="es-E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857232"/>
            <a:ext cx="8229600" cy="4525963"/>
          </a:xfrm>
        </p:spPr>
        <p:txBody>
          <a:bodyPr>
            <a:normAutofit fontScale="40000" lnSpcReduction="20000"/>
          </a:bodyPr>
          <a:lstStyle/>
          <a:p>
            <a:r>
              <a:rPr lang="es-ES" sz="6400" b="1" dirty="0" smtClean="0"/>
              <a:t>Ancho de banda</a:t>
            </a:r>
            <a:r>
              <a:rPr lang="es-ES" sz="6400" dirty="0" smtClean="0"/>
              <a:t>: Frecuencia máxima que es capaz de soportar el monitor </a:t>
            </a:r>
          </a:p>
          <a:p>
            <a:r>
              <a:rPr lang="es-ES" sz="6400" b="1" dirty="0" smtClean="0"/>
              <a:t>Tipo de monitor</a:t>
            </a:r>
            <a:r>
              <a:rPr lang="es-ES" sz="6400" dirty="0" smtClean="0"/>
              <a:t>: en los CRT pue porno den existir 2 tipos, de apertura de rejilla o de máscara de sombra. </a:t>
            </a:r>
          </a:p>
          <a:p>
            <a:r>
              <a:rPr lang="es-ES" sz="6400" b="1" dirty="0" smtClean="0"/>
              <a:t>Líneas de tensión</a:t>
            </a:r>
            <a:r>
              <a:rPr lang="es-ES" sz="6400" dirty="0" smtClean="0"/>
              <a:t>: Son unas líneas horizontales, que tienen los monitores de apertura de rejilla para mantener las líneas que permiten mostrar los colores perfectamente alineadas; en 19 pulgadas lo habitual suelen ser 2, aunque también los hay con 3 líneas, algunos monitores pequeños incluso tienen una sola.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1142984"/>
            <a:ext cx="8229600" cy="4389120"/>
          </a:xfrm>
        </p:spPr>
        <p:txBody>
          <a:bodyPr>
            <a:normAutofit fontScale="92500"/>
          </a:bodyPr>
          <a:lstStyle/>
          <a:p>
            <a:r>
              <a:rPr lang="es-ES" sz="2800" b="1" dirty="0" smtClean="0"/>
              <a:t>Área útil</a:t>
            </a:r>
            <a:r>
              <a:rPr lang="es-ES" sz="2800" dirty="0" smtClean="0"/>
              <a:t>: El tamaño de la pantalla no coincide con el área real que se utiliza para representar los datos. </a:t>
            </a:r>
          </a:p>
          <a:p>
            <a:r>
              <a:rPr lang="es-ES" sz="2800" b="1" dirty="0" smtClean="0"/>
              <a:t>Resolución máxima</a:t>
            </a:r>
            <a:r>
              <a:rPr lang="es-ES" sz="2800" dirty="0" smtClean="0"/>
              <a:t>: es la resolución máxima o nativa (y única en el caso de los LCD) que es capaz de representar el monitor; está relacionada con el tamaño de la pantalla y el tamaño del punto. nada de nada &lt;: </a:t>
            </a:r>
          </a:p>
          <a:p>
            <a:r>
              <a:rPr lang="es-ES" sz="2800" dirty="0" smtClean="0"/>
              <a:t>no es nada importante o de tu incumbensia</a:t>
            </a:r>
          </a:p>
          <a:p>
            <a:r>
              <a:rPr lang="es-ES" sz="2800" b="1" dirty="0" smtClean="0"/>
              <a:t>Tamaño de la pantalla</a:t>
            </a:r>
            <a:r>
              <a:rPr lang="es-ES" sz="2800" dirty="0" smtClean="0"/>
              <a:t>: Es la distancia en diagonal de un vértice de la pantalla al opuesto, que puede ser distinto del área visible.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ES" sz="2800" b="1" dirty="0" smtClean="0"/>
              <a:t>Hz o frecuencia de refresco vertical</a:t>
            </a:r>
            <a:r>
              <a:rPr lang="es-ES" sz="2800" dirty="0" smtClean="0"/>
              <a:t>: son 2 valores entre los cuales el monitor es capaz de mostrar imágenes estables en la pantalla. </a:t>
            </a:r>
          </a:p>
          <a:p>
            <a:r>
              <a:rPr lang="es-ES" sz="2800" b="1" dirty="0" smtClean="0"/>
              <a:t>Hz o frecuencia de refresco horizontal</a:t>
            </a:r>
            <a:r>
              <a:rPr lang="es-ES" sz="2800" dirty="0" smtClean="0"/>
              <a:t> : similar al anterior pero en sentido horizontal, para dibujar cada una de las líneas de la pantalla. </a:t>
            </a:r>
          </a:p>
          <a:p>
            <a:r>
              <a:rPr lang="es-ES" sz="2800" b="1" dirty="0" smtClean="0"/>
              <a:t>Blindaje</a:t>
            </a:r>
            <a:r>
              <a:rPr lang="es-ES" sz="2800" dirty="0" smtClean="0"/>
              <a:t>: Un monitor puede o no estar blindando ante interferencias eléctricas externas y ser más o menos sensible a ellas, por lo que en caso de estar blindando, o </a:t>
            </a:r>
            <a:r>
              <a:rPr lang="es-ES" sz="2800" dirty="0" smtClean="0"/>
              <a:t>semiblindado</a:t>
            </a:r>
            <a:r>
              <a:rPr lang="es-ES" sz="2800" dirty="0" smtClean="0"/>
              <a:t> por la parte trasera llevara cubriendo prácticamente la totalidad del tubo una plancha </a:t>
            </a:r>
            <a:r>
              <a:rPr lang="es-ES" sz="2800" dirty="0" smtClean="0"/>
              <a:t>metalica</a:t>
            </a:r>
            <a:r>
              <a:rPr lang="es-ES" sz="2800" dirty="0" smtClean="0"/>
              <a:t> en </a:t>
            </a:r>
            <a:r>
              <a:rPr lang="es-ES" sz="2800" dirty="0" smtClean="0"/>
              <a:t>contanto</a:t>
            </a:r>
            <a:r>
              <a:rPr lang="es-ES" sz="2800" dirty="0" smtClean="0"/>
              <a:t> con tierra o masa. </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408</Words>
  <Application>Microsoft Office PowerPoint</Application>
  <PresentationFormat>Presentación en pantalla (4:3)</PresentationFormat>
  <Paragraphs>15</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Flujo</vt:lpstr>
      <vt:lpstr>Diapositiva 1</vt:lpstr>
      <vt:lpstr>Diapositiva 2</vt:lpstr>
      <vt:lpstr>Diapositiva 3</vt:lpstr>
      <vt:lpstr>Diapositiva 4</vt:lpstr>
      <vt:lpstr>Diapositiva 5</vt:lpstr>
    </vt:vector>
  </TitlesOfParts>
  <Company>BY GP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3</cp:revision>
  <dcterms:created xsi:type="dcterms:W3CDTF">2009-10-20T15:28:10Z</dcterms:created>
  <dcterms:modified xsi:type="dcterms:W3CDTF">2009-10-20T16:13:37Z</dcterms:modified>
</cp:coreProperties>
</file>