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58" r:id="rId6"/>
    <p:sldId id="259" r:id="rId7"/>
    <p:sldId id="260" r:id="rId8"/>
    <p:sldId id="261" r:id="rId9"/>
    <p:sldId id="262" r:id="rId10"/>
    <p:sldId id="263"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D882742-1587-4361-AB9E-9E6B9F59659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3D9411D-D43D-42B2-B1B0-9D9D74CF03AB}"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5D882742-1587-4361-AB9E-9E6B9F596590}"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D9411D-D43D-42B2-B1B0-9D9D74CF03AB}" type="datetimeFigureOut">
              <a:rPr lang="es-ES" smtClean="0"/>
              <a:t>20/10/2009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882742-1587-4361-AB9E-9E6B9F596590}"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42853"/>
            <a:ext cx="7772400" cy="1357321"/>
          </a:xfrm>
        </p:spPr>
        <p:txBody>
          <a:bodyPr/>
          <a:lstStyle/>
          <a:p>
            <a:r>
              <a:rPr lang="es-ES" dirty="0" smtClean="0"/>
              <a:t>Desfragmentador de disco</a:t>
            </a:r>
            <a:endParaRPr lang="es-ES" dirty="0"/>
          </a:p>
        </p:txBody>
      </p:sp>
      <p:sp>
        <p:nvSpPr>
          <p:cNvPr id="3" name="2 Subtítulo"/>
          <p:cNvSpPr>
            <a:spLocks noGrp="1"/>
          </p:cNvSpPr>
          <p:nvPr>
            <p:ph type="subTitle" idx="1"/>
          </p:nvPr>
        </p:nvSpPr>
        <p:spPr/>
        <p:txBody>
          <a:bodyPr/>
          <a:lstStyle/>
          <a:p>
            <a:endParaRPr lang="es-ES" dirty="0"/>
          </a:p>
        </p:txBody>
      </p:sp>
      <p:pic>
        <p:nvPicPr>
          <p:cNvPr id="3074" name="Picture 2" descr="C:\Users\ALEX\Pictures\0_stats2[1].jpg"/>
          <p:cNvPicPr>
            <a:picLocks noChangeAspect="1" noChangeArrowheads="1"/>
          </p:cNvPicPr>
          <p:nvPr/>
        </p:nvPicPr>
        <p:blipFill>
          <a:blip r:embed="rId2"/>
          <a:srcRect/>
          <a:stretch>
            <a:fillRect/>
          </a:stretch>
        </p:blipFill>
        <p:spPr bwMode="auto">
          <a:xfrm>
            <a:off x="571472" y="1714488"/>
            <a:ext cx="8072494" cy="492922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a:t>
            </a:r>
            <a:endParaRPr lang="es-ES" dirty="0"/>
          </a:p>
        </p:txBody>
      </p:sp>
      <p:sp>
        <p:nvSpPr>
          <p:cNvPr id="3" name="2 Marcador de contenido"/>
          <p:cNvSpPr>
            <a:spLocks noGrp="1"/>
          </p:cNvSpPr>
          <p:nvPr>
            <p:ph idx="1"/>
          </p:nvPr>
        </p:nvSpPr>
        <p:spPr/>
        <p:txBody>
          <a:bodyPr>
            <a:normAutofit fontScale="85000" lnSpcReduction="20000"/>
          </a:bodyPr>
          <a:lstStyle/>
          <a:p>
            <a:pPr>
              <a:buNone/>
            </a:pPr>
            <a:r>
              <a:rPr lang="es-ES" dirty="0" smtClean="0"/>
              <a:t/>
            </a:r>
            <a:br>
              <a:rPr lang="es-ES" dirty="0" smtClean="0"/>
            </a:br>
            <a:r>
              <a:rPr lang="es-ES" dirty="0" smtClean="0"/>
              <a:t/>
            </a:r>
            <a:br>
              <a:rPr lang="es-ES" dirty="0" smtClean="0"/>
            </a:br>
            <a:r>
              <a:rPr lang="es-ES" dirty="0" smtClean="0"/>
              <a:t>Una vez que hemos finalizado el proceso, nuestro disco duro está de nuevo en perfectas condiciones de trabajo y podemos disfrutar de él. </a:t>
            </a:r>
            <a:br>
              <a:rPr lang="es-ES" dirty="0" smtClean="0"/>
            </a:br>
            <a:r>
              <a:rPr lang="es-ES" dirty="0" smtClean="0"/>
              <a:t/>
            </a:r>
            <a:br>
              <a:rPr lang="es-ES" dirty="0" smtClean="0"/>
            </a:br>
            <a:r>
              <a:rPr lang="es-ES" dirty="0" smtClean="0"/>
              <a:t>Debemos tener en cuenta que es conveniente realizar de manera periódica, al menos el análisis para verificar el grado de desfragmentación de nuestro disco duro, sobre todo cuando lo tengamos sometido a continuas operaciones de borrado y grabación de archivos, con mayor motivo si estos archivos son grandes, como ocurre en los procesos de edición de video o imágenes en formatos de alta resolución tipo RAW, o cualquier programa que use ficheros de gran tamaño y con muchas operaciones de lectura / escritura. </a:t>
            </a:r>
            <a:br>
              <a:rPr lang="es-ES" dirty="0" smtClean="0"/>
            </a:b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¿Qué es desfragmentar el disco duro?</a:t>
            </a:r>
            <a:endParaRPr lang="es-ES" dirty="0"/>
          </a:p>
        </p:txBody>
      </p:sp>
      <p:sp>
        <p:nvSpPr>
          <p:cNvPr id="3" name="2 Marcador de contenido"/>
          <p:cNvSpPr>
            <a:spLocks noGrp="1"/>
          </p:cNvSpPr>
          <p:nvPr>
            <p:ph idx="1"/>
          </p:nvPr>
        </p:nvSpPr>
        <p:spPr/>
        <p:txBody>
          <a:bodyPr>
            <a:normAutofit/>
          </a:bodyPr>
          <a:lstStyle/>
          <a:p>
            <a:pPr>
              <a:buNone/>
            </a:pPr>
            <a:r>
              <a:rPr lang="es-ES" dirty="0" smtClean="0"/>
              <a:t/>
            </a:r>
            <a:br>
              <a:rPr lang="es-ES" dirty="0" smtClean="0"/>
            </a:br>
            <a:r>
              <a:rPr lang="es-ES" dirty="0" smtClean="0"/>
              <a:t/>
            </a:r>
            <a:br>
              <a:rPr lang="es-ES" dirty="0" smtClean="0"/>
            </a:br>
            <a:r>
              <a:rPr lang="es-ES" dirty="0" smtClean="0"/>
              <a:t/>
            </a:r>
            <a:br>
              <a:rPr lang="es-ES" dirty="0" smtClean="0"/>
            </a:br>
            <a:endParaRPr lang="es-ES" dirty="0"/>
          </a:p>
        </p:txBody>
      </p:sp>
      <p:sp>
        <p:nvSpPr>
          <p:cNvPr id="4" name="3 Rectángulo"/>
          <p:cNvSpPr/>
          <p:nvPr/>
        </p:nvSpPr>
        <p:spPr>
          <a:xfrm>
            <a:off x="928662" y="1643050"/>
            <a:ext cx="7429552" cy="3046988"/>
          </a:xfrm>
          <a:prstGeom prst="rect">
            <a:avLst/>
          </a:prstGeom>
        </p:spPr>
        <p:txBody>
          <a:bodyPr wrap="square">
            <a:spAutoFit/>
          </a:bodyPr>
          <a:lstStyle/>
          <a:p>
            <a:r>
              <a:rPr lang="es-ES" sz="2400" b="1" dirty="0" smtClean="0"/>
              <a:t>Desfragmentar el disco duro básicamente es organizar y reagrupar la información de los archivos</a:t>
            </a:r>
            <a:r>
              <a:rPr lang="es-ES" sz="2400" dirty="0" smtClean="0"/>
              <a:t> dentro de nuestro disco duro. Ocurre que a medida que hacemos uso del mismo, los archivos distribuyen la información que los componen </a:t>
            </a:r>
            <a:r>
              <a:rPr lang="es-ES" sz="2400" b="1" dirty="0" smtClean="0"/>
              <a:t>ocupando diferentes sectores del disco duro</a:t>
            </a:r>
            <a:r>
              <a:rPr lang="es-ES" sz="2400" dirty="0" smtClean="0"/>
              <a:t>, cuando un archivo se encuentra en éstas circunstancias se habla de un </a:t>
            </a:r>
            <a:r>
              <a:rPr lang="es-ES" sz="2400" b="1" dirty="0" smtClean="0"/>
              <a:t>archivo fragmentado</a:t>
            </a:r>
            <a:r>
              <a:rPr lang="es-ES" sz="2400" dirty="0" smtClean="0"/>
              <a:t>, por lo cual será necesario </a:t>
            </a:r>
            <a:r>
              <a:rPr lang="es-ES" sz="2400" b="1" dirty="0" smtClean="0"/>
              <a:t>desfragmentar el disco duro</a:t>
            </a:r>
            <a:r>
              <a:rPr lang="es-ES" sz="2400" dirty="0" smtClean="0"/>
              <a:t>.</a:t>
            </a: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1600" dirty="0" smtClean="0"/>
              <a:t> esta imagen muestra lo que el </a:t>
            </a:r>
            <a:r>
              <a:rPr lang="es-ES" sz="1600" dirty="0" err="1" smtClean="0"/>
              <a:t>desfragmentador</a:t>
            </a:r>
            <a:r>
              <a:rPr lang="es-ES" sz="1600" dirty="0" smtClean="0"/>
              <a:t> hace. Cada color representa a un archivo, y los bloques numerados son “partes” del mismo. Como vemos </a:t>
            </a:r>
            <a:r>
              <a:rPr lang="es-ES" sz="1600" b="1" dirty="0" smtClean="0"/>
              <a:t>se agrupan los bloques de información de un mismo archivo, pero además se mantiene un orden de información</a:t>
            </a:r>
            <a:endParaRPr lang="es-ES" sz="1600" dirty="0"/>
          </a:p>
        </p:txBody>
      </p:sp>
      <p:pic>
        <p:nvPicPr>
          <p:cNvPr id="2051" name="Picture 3" descr="C:\Users\ALEX\Pictures\desfragmentacion_thumb[1].gif"/>
          <p:cNvPicPr>
            <a:picLocks noGrp="1" noChangeAspect="1" noChangeArrowheads="1" noCrop="1"/>
          </p:cNvPicPr>
          <p:nvPr>
            <p:ph idx="1"/>
          </p:nvPr>
        </p:nvPicPr>
        <p:blipFill>
          <a:blip r:embed="rId2"/>
          <a:stretch>
            <a:fillRect/>
          </a:stretch>
        </p:blipFill>
        <p:spPr bwMode="auto">
          <a:xfrm>
            <a:off x="2752725" y="2691606"/>
            <a:ext cx="3638550" cy="28765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¿Por qué hay que desfragmentar el disco duro?</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Porque a medida que hacemos uso del ordenador los archivos se van fragmentando. Es decir, cuando creamos, movemos, editamos, eliminamos y demás generamos espacios dentro del disco duro, y </a:t>
            </a:r>
            <a:r>
              <a:rPr lang="es-ES" b="1" dirty="0" smtClean="0"/>
              <a:t>los archivos no tenderán a mantener la información que los compone “</a:t>
            </a:r>
            <a:r>
              <a:rPr lang="es-ES" b="1" i="1" dirty="0" smtClean="0"/>
              <a:t>juntos</a:t>
            </a:r>
            <a:r>
              <a:rPr lang="es-ES" b="1" dirty="0" smtClean="0"/>
              <a:t>”</a:t>
            </a:r>
            <a:r>
              <a:rPr lang="es-ES" dirty="0" smtClean="0"/>
              <a:t>, sino que estará dispersa por todo el disco. Por ejemplo, si llevamos mucho tiempo usando el ordenador y descargamos un vídeo, el mismo tendrá la información “</a:t>
            </a:r>
            <a:r>
              <a:rPr lang="es-ES" i="1" dirty="0" smtClean="0"/>
              <a:t>alejada</a:t>
            </a:r>
            <a:r>
              <a:rPr lang="es-ES" dirty="0" smtClean="0"/>
              <a:t>” dentro del disco duro, “</a:t>
            </a:r>
            <a:r>
              <a:rPr lang="es-ES" i="1" dirty="0" smtClean="0"/>
              <a:t>separada</a:t>
            </a:r>
            <a:r>
              <a:rPr lang="es-ES" dirty="0" smtClean="0"/>
              <a:t>”, sería como que estuviese “</a:t>
            </a:r>
            <a:r>
              <a:rPr lang="es-ES" i="1" dirty="0" smtClean="0"/>
              <a:t>cortado en partes</a:t>
            </a:r>
            <a:r>
              <a:rPr lang="es-ES" dirty="0" smtClean="0"/>
              <a:t>” y unir la información dispersa por todos lados es una tarea que requiere más tiempo y recursos. </a:t>
            </a:r>
            <a:r>
              <a:rPr lang="es-ES" b="1" dirty="0" smtClean="0"/>
              <a:t>Por lo que desfragmentar el disco duro es importante para tener un óptimo funcionamiento del ordenador</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desfragmentador</a:t>
            </a:r>
            <a:r>
              <a:rPr lang="es-ES" dirty="0" smtClean="0"/>
              <a:t> </a:t>
            </a:r>
            <a:endParaRPr lang="es-ES" dirty="0"/>
          </a:p>
        </p:txBody>
      </p:sp>
      <p:pic>
        <p:nvPicPr>
          <p:cNvPr id="1026" name="Picture 2" descr="C:\Users\ALEX\Pictures\06[1].jpg"/>
          <p:cNvPicPr>
            <a:picLocks noGrp="1" noChangeAspect="1" noChangeArrowheads="1"/>
          </p:cNvPicPr>
          <p:nvPr>
            <p:ph idx="1"/>
          </p:nvPr>
        </p:nvPicPr>
        <p:blipFill>
          <a:blip r:embed="rId2"/>
          <a:stretch>
            <a:fillRect/>
          </a:stretch>
        </p:blipFill>
        <p:spPr bwMode="auto">
          <a:xfrm>
            <a:off x="2437742" y="1935163"/>
            <a:ext cx="4268516" cy="438943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Como ejecutar el </a:t>
            </a:r>
            <a:r>
              <a:rPr lang="es-ES" dirty="0" err="1" smtClean="0"/>
              <a:t>desfragmentador</a:t>
            </a:r>
            <a:r>
              <a:rPr lang="es-ES" dirty="0" smtClean="0"/>
              <a:t> </a:t>
            </a:r>
            <a:endParaRPr lang="es-ES"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a:r>
            <a:br>
              <a:rPr lang="es-ES" dirty="0" smtClean="0"/>
            </a:br>
            <a:r>
              <a:rPr lang="es-ES" dirty="0" smtClean="0"/>
              <a:t>Como en muchas otras operaciones, se puede entrar en el </a:t>
            </a:r>
            <a:r>
              <a:rPr lang="es-ES" dirty="0" err="1" smtClean="0"/>
              <a:t>desfragmentador</a:t>
            </a:r>
            <a:r>
              <a:rPr lang="es-ES" dirty="0" smtClean="0"/>
              <a:t> de disco duro de varias formas. </a:t>
            </a:r>
            <a:br>
              <a:rPr lang="es-ES" dirty="0" smtClean="0"/>
            </a:br>
            <a:r>
              <a:rPr lang="es-ES" dirty="0" smtClean="0"/>
              <a:t/>
            </a:r>
            <a:br>
              <a:rPr lang="es-ES" dirty="0" smtClean="0"/>
            </a:br>
            <a:r>
              <a:rPr lang="es-ES" b="1" dirty="0" smtClean="0"/>
              <a:t>Primera forma de acceder:</a:t>
            </a:r>
            <a:r>
              <a:rPr lang="es-ES" dirty="0" smtClean="0"/>
              <a:t> </a:t>
            </a:r>
            <a:br>
              <a:rPr lang="es-ES" dirty="0" smtClean="0"/>
            </a:br>
            <a:r>
              <a:rPr lang="es-ES" dirty="0" smtClean="0"/>
              <a:t/>
            </a:r>
            <a:br>
              <a:rPr lang="es-ES" dirty="0" smtClean="0"/>
            </a:br>
            <a:r>
              <a:rPr lang="es-ES" dirty="0" smtClean="0"/>
              <a:t>- Pulsamos en el botón de inicio de la barra de tareas. </a:t>
            </a:r>
            <a:br>
              <a:rPr lang="es-ES" dirty="0" smtClean="0"/>
            </a:br>
            <a:r>
              <a:rPr lang="es-ES" dirty="0" smtClean="0"/>
              <a:t/>
            </a:r>
            <a:br>
              <a:rPr lang="es-ES" dirty="0" smtClean="0"/>
            </a:br>
            <a:r>
              <a:rPr lang="es-ES" dirty="0" smtClean="0"/>
              <a:t>- Seleccionamos Programas. </a:t>
            </a:r>
            <a:br>
              <a:rPr lang="es-ES" dirty="0" smtClean="0"/>
            </a:br>
            <a:r>
              <a:rPr lang="es-ES" dirty="0" smtClean="0"/>
              <a:t/>
            </a:r>
            <a:br>
              <a:rPr lang="es-ES" dirty="0" smtClean="0"/>
            </a:br>
            <a:r>
              <a:rPr lang="es-ES" dirty="0" smtClean="0"/>
              <a:t>- Seleccionamos Accesorios. </a:t>
            </a:r>
            <a:br>
              <a:rPr lang="es-ES" dirty="0" smtClean="0"/>
            </a:br>
            <a:r>
              <a:rPr lang="es-ES" dirty="0" smtClean="0"/>
              <a:t/>
            </a:r>
            <a:br>
              <a:rPr lang="es-ES" dirty="0" smtClean="0"/>
            </a:br>
            <a:r>
              <a:rPr lang="es-ES" dirty="0" smtClean="0"/>
              <a:t>- Seleccionamos Herramientas del Sistema. </a:t>
            </a:r>
            <a:br>
              <a:rPr lang="es-ES" dirty="0" smtClean="0"/>
            </a:br>
            <a:r>
              <a:rPr lang="es-ES" dirty="0" smtClean="0"/>
              <a:t/>
            </a:r>
            <a:br>
              <a:rPr lang="es-ES" dirty="0" smtClean="0"/>
            </a:br>
            <a:r>
              <a:rPr lang="es-ES" dirty="0" smtClean="0"/>
              <a:t>- Seleccionamos Desfragmentador de disco. </a:t>
            </a:r>
            <a:br>
              <a:rPr lang="es-ES" dirty="0" smtClean="0"/>
            </a:br>
            <a:r>
              <a:rPr lang="es-ES" dirty="0" smtClean="0"/>
              <a:t/>
            </a:r>
            <a:br>
              <a:rPr lang="es-ES" dirty="0" smtClean="0"/>
            </a:br>
            <a:r>
              <a:rPr lang="es-ES" dirty="0" smtClean="0"/>
              <a:t>De manera grafica lo podemos ver en la siguiente imagen: </a:t>
            </a:r>
            <a:br>
              <a:rPr lang="es-ES" dirty="0" smtClean="0"/>
            </a:b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Segunda forma de acceder</a:t>
            </a:r>
            <a:endParaRPr lang="es-ES" dirty="0"/>
          </a:p>
        </p:txBody>
      </p:sp>
      <p:sp>
        <p:nvSpPr>
          <p:cNvPr id="3" name="2 Marcador de contenido"/>
          <p:cNvSpPr>
            <a:spLocks noGrp="1"/>
          </p:cNvSpPr>
          <p:nvPr>
            <p:ph idx="1"/>
          </p:nvPr>
        </p:nvSpPr>
        <p:spPr/>
        <p:txBody>
          <a:bodyPr/>
          <a:lstStyle/>
          <a:p>
            <a:pPr>
              <a:buNone/>
            </a:pPr>
            <a:r>
              <a:rPr lang="es-ES" dirty="0" smtClean="0"/>
              <a:t/>
            </a:r>
            <a:br>
              <a:rPr lang="es-ES" dirty="0" smtClean="0"/>
            </a:br>
            <a:r>
              <a:rPr lang="es-ES" dirty="0" smtClean="0"/>
              <a:t/>
            </a:r>
            <a:br>
              <a:rPr lang="es-ES" dirty="0" smtClean="0"/>
            </a:br>
            <a:r>
              <a:rPr lang="es-ES" dirty="0" smtClean="0"/>
              <a:t>Después de hacer doble click sobre el icono </a:t>
            </a:r>
            <a:r>
              <a:rPr lang="es-ES" b="1" dirty="0" smtClean="0"/>
              <a:t>Mi PC</a:t>
            </a:r>
            <a:r>
              <a:rPr lang="es-ES" dirty="0" smtClean="0"/>
              <a:t> se abre un ventana con la información de nuestro PC, incluyendo las unidades de almacenamiento</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44" y="1714488"/>
            <a:ext cx="8229600" cy="4389120"/>
          </a:xfrm>
        </p:spPr>
        <p:txBody>
          <a:bodyPr/>
          <a:lstStyle/>
          <a:p>
            <a:r>
              <a:rPr lang="es-ES" dirty="0" smtClean="0"/>
              <a:t>Pinchamos con el botón derecho del ratón sobre el disco duro que queramos desfragmentar y en el menú que se despliega elegimos propiedades se abrirá otra ventana con diferentes pestañas en la que tenemos que seleccionar </a:t>
            </a:r>
            <a:r>
              <a:rPr lang="es-ES" b="1" dirty="0" smtClean="0"/>
              <a:t>herramientas. </a:t>
            </a:r>
            <a:r>
              <a:rPr lang="es-ES" dirty="0" smtClean="0"/>
              <a:t>Por último se pulsa el botón </a:t>
            </a:r>
            <a:r>
              <a:rPr lang="es-ES" b="1" dirty="0" smtClean="0"/>
              <a:t>Desfragmentar</a:t>
            </a:r>
            <a:r>
              <a:rPr lang="es-ES" dirty="0" smtClean="0"/>
              <a:t> ahora</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Tercera forma de acceder</a:t>
            </a:r>
            <a:endParaRPr lang="es-ES" dirty="0"/>
          </a:p>
        </p:txBody>
      </p:sp>
      <p:sp>
        <p:nvSpPr>
          <p:cNvPr id="3" name="2 Marcador de contenido"/>
          <p:cNvSpPr>
            <a:spLocks noGrp="1"/>
          </p:cNvSpPr>
          <p:nvPr>
            <p:ph idx="1"/>
          </p:nvPr>
        </p:nvSpPr>
        <p:spPr/>
        <p:txBody>
          <a:bodyPr/>
          <a:lstStyle/>
          <a:p>
            <a:pPr>
              <a:buNone/>
            </a:pPr>
            <a:r>
              <a:rPr lang="es-ES" dirty="0" smtClean="0"/>
              <a:t/>
            </a:r>
            <a:br>
              <a:rPr lang="es-ES" dirty="0" smtClean="0"/>
            </a:br>
            <a:r>
              <a:rPr lang="es-ES" dirty="0" smtClean="0"/>
              <a:t/>
            </a:r>
            <a:br>
              <a:rPr lang="es-ES" dirty="0" smtClean="0"/>
            </a:br>
            <a:r>
              <a:rPr lang="es-ES" dirty="0" smtClean="0"/>
              <a:t>Esta tercera es una variante de la anterior, la diferencia estriba en que se puede acceder desde una ventana del explorador de archivos de Windows, pulsando con el botón derecho sobre la unidad. A partir de ahí el proceso es similar al anterior</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332</Words>
  <Application>Microsoft Office PowerPoint</Application>
  <PresentationFormat>Presentación en pantalla (4:3)</PresentationFormat>
  <Paragraphs>17</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Flujo</vt:lpstr>
      <vt:lpstr>Desfragmentador de disco</vt:lpstr>
      <vt:lpstr>¿Qué es desfragmentar el disco duro?</vt:lpstr>
      <vt:lpstr> esta imagen muestra lo que el desfragmentador hace. Cada color representa a un archivo, y los bloques numerados son “partes” del mismo. Como vemos se agrupan los bloques de información de un mismo archivo, pero además se mantiene un orden de información</vt:lpstr>
      <vt:lpstr>¿Por qué hay que desfragmentar el disco duro?</vt:lpstr>
      <vt:lpstr>desfragmentador </vt:lpstr>
      <vt:lpstr>Como ejecutar el desfragmentador </vt:lpstr>
      <vt:lpstr>Segunda forma de acceder</vt:lpstr>
      <vt:lpstr>Diapositiva 8</vt:lpstr>
      <vt:lpstr>Tercera forma de acceder</vt:lpstr>
      <vt:lpstr>conclusión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usuario</dc:title>
  <dc:creator>ALEX</dc:creator>
  <cp:lastModifiedBy>ALEX</cp:lastModifiedBy>
  <cp:revision>3</cp:revision>
  <dcterms:created xsi:type="dcterms:W3CDTF">2009-10-20T14:50:04Z</dcterms:created>
  <dcterms:modified xsi:type="dcterms:W3CDTF">2009-10-20T15:19:41Z</dcterms:modified>
</cp:coreProperties>
</file>