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F3465-1CBA-4D0F-BCC0-880867C33538}" type="datetimeFigureOut">
              <a:rPr lang="es-ES" smtClean="0"/>
              <a:t>22/10/2009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B0E48-5596-4C6A-B992-8791846ED977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F3465-1CBA-4D0F-BCC0-880867C33538}" type="datetimeFigureOut">
              <a:rPr lang="es-ES" smtClean="0"/>
              <a:t>22/10/2009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B0E48-5596-4C6A-B992-8791846ED97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F3465-1CBA-4D0F-BCC0-880867C33538}" type="datetimeFigureOut">
              <a:rPr lang="es-ES" smtClean="0"/>
              <a:t>22/10/2009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B0E48-5596-4C6A-B992-8791846ED97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F3465-1CBA-4D0F-BCC0-880867C33538}" type="datetimeFigureOut">
              <a:rPr lang="es-ES" smtClean="0"/>
              <a:t>22/10/2009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B0E48-5596-4C6A-B992-8791846ED97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F3465-1CBA-4D0F-BCC0-880867C33538}" type="datetimeFigureOut">
              <a:rPr lang="es-ES" smtClean="0"/>
              <a:t>22/10/2009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B0E48-5596-4C6A-B992-8791846ED977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F3465-1CBA-4D0F-BCC0-880867C33538}" type="datetimeFigureOut">
              <a:rPr lang="es-ES" smtClean="0"/>
              <a:t>22/10/2009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B0E48-5596-4C6A-B992-8791846ED97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F3465-1CBA-4D0F-BCC0-880867C33538}" type="datetimeFigureOut">
              <a:rPr lang="es-ES" smtClean="0"/>
              <a:t>22/10/2009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B0E48-5596-4C6A-B992-8791846ED977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F3465-1CBA-4D0F-BCC0-880867C33538}" type="datetimeFigureOut">
              <a:rPr lang="es-ES" smtClean="0"/>
              <a:t>22/10/2009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B0E48-5596-4C6A-B992-8791846ED97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F3465-1CBA-4D0F-BCC0-880867C33538}" type="datetimeFigureOut">
              <a:rPr lang="es-ES" smtClean="0"/>
              <a:t>22/10/2009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B0E48-5596-4C6A-B992-8791846ED97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CF3465-1CBA-4D0F-BCC0-880867C33538}" type="datetimeFigureOut">
              <a:rPr lang="es-ES" smtClean="0"/>
              <a:t>22/10/2009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B0E48-5596-4C6A-B992-8791846ED97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0CCF3465-1CBA-4D0F-BCC0-880867C33538}" type="datetimeFigureOut">
              <a:rPr lang="es-ES" smtClean="0"/>
              <a:t>22/10/2009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75B0E48-5596-4C6A-B992-8791846ED97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CCF3465-1CBA-4D0F-BCC0-880867C33538}" type="datetimeFigureOut">
              <a:rPr lang="es-ES" smtClean="0"/>
              <a:t>22/10/2009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75B0E48-5596-4C6A-B992-8791846ED977}" type="slidenum">
              <a:rPr lang="es-ES" smtClean="0"/>
              <a:t>‹Nº›</a:t>
            </a:fld>
            <a:endParaRPr lang="es-E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Hardware interno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Hardware interno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Procesador</a:t>
            </a:r>
            <a:endParaRPr lang="es-AR" dirty="0" smtClean="0"/>
          </a:p>
          <a:p>
            <a:r>
              <a:rPr lang="es-AR" dirty="0" smtClean="0"/>
              <a:t>Es el chip más importante de la tarjeta madre, es el que se encarga de organizar el funcionamiento del computador, procesar la información, ejecutar cálculos y en general realizar millones de instrucciones por segundos y esto es lo que define sus características y precio.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Hardware interno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AR" b="1" dirty="0" smtClean="0"/>
              <a:t>Tarjeta Madre (MotherBoard o MainBoard)</a:t>
            </a:r>
            <a:endParaRPr lang="es-AR" dirty="0" smtClean="0"/>
          </a:p>
          <a:p>
            <a:r>
              <a:rPr lang="es-AR" dirty="0" smtClean="0"/>
              <a:t>Es la tarjeta primordial que se encuentra dentro del computador, a esta se adhieren todos los circuitos electrónicos, las memorias, CPU (microprocesador), tarjetas, y otras conexiones principales.</a:t>
            </a:r>
          </a:p>
          <a:p>
            <a:r>
              <a:rPr lang="es-AR" b="1" dirty="0" smtClean="0"/>
              <a:t>Tarjetas de Expansión</a:t>
            </a:r>
            <a:endParaRPr lang="es-AR" dirty="0" smtClean="0"/>
          </a:p>
          <a:p>
            <a:r>
              <a:rPr lang="es-AR" dirty="0" smtClean="0"/>
              <a:t>Son aquellos dispositivos que se le instalan a la tarjeta madre para realizar una función específica, además mejora el funcionamiento y le da nuevas características y funciones al computador.</a:t>
            </a:r>
          </a:p>
          <a:p>
            <a:r>
              <a:rPr lang="es-AR" b="1" dirty="0" smtClean="0"/>
              <a:t>Disco Duro (HDD – Hard Disk Drive)</a:t>
            </a:r>
            <a:endParaRPr lang="es-AR" dirty="0" smtClean="0"/>
          </a:p>
          <a:p>
            <a:r>
              <a:rPr lang="es-AR" dirty="0" smtClean="0"/>
              <a:t>El disco duro es el sistema (o dispositivo) de almacenamiento masivo de datos más difundido</a:t>
            </a:r>
          </a:p>
          <a:p>
            <a:endParaRPr lang="es-A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</TotalTime>
  <Words>156</Words>
  <Application>Microsoft Office PowerPoint</Application>
  <PresentationFormat>Presentación en pantalla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Metro</vt:lpstr>
      <vt:lpstr>Hardware interno</vt:lpstr>
      <vt:lpstr>Hardware interno</vt:lpstr>
      <vt:lpstr>Hardware interno</vt:lpstr>
    </vt:vector>
  </TitlesOfParts>
  <Company>Windows XP Colossus Edition 2 Reloaded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 interno</dc:title>
  <dc:creator>Colossus User</dc:creator>
  <cp:lastModifiedBy>Colossus User</cp:lastModifiedBy>
  <cp:revision>1</cp:revision>
  <dcterms:created xsi:type="dcterms:W3CDTF">2009-10-22T20:51:47Z</dcterms:created>
  <dcterms:modified xsi:type="dcterms:W3CDTF">2009-10-22T20:56:12Z</dcterms:modified>
</cp:coreProperties>
</file>