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B017B2-EA05-497F-83CB-F12658724640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D96C458-7B3E-40BD-8139-BA62F3D35C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Radiofrecuencia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://es.wikipedia.org/wiki/Transceptor" TargetMode="External"/><Relationship Id="rId2" Type="http://schemas.openxmlformats.org/officeDocument/2006/relationships/hyperlink" Target="http://images.google.com.mx/imgres?imgurl=http://lineker.cl/tienda/images/bluetooth_logo_1.jpg&amp;imgrefurl=http://lineker.cl/tienda/index.php%3FcPath%3D2_28&amp;usg=__TLWEGPNv978lJac0BwYdYMm73nU=&amp;h=419&amp;w=297&amp;sz=19&amp;hl=es&amp;start=4&amp;tbnid=XqVhXjz0Fh0UEM:&amp;tbnh=125&amp;tbnw=89&amp;prev=/images%3Fq%3Dbluetooth%26gbv%3D2%26hl%3Des%26sa%3D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Protocolo_de_comunicaciones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.mx/imgres?imgurl=http://tecnyo.com/wp-content/uploads/bluetooth_logo.png&amp;imgrefurl=http://tecnyo.com/%25C2%25BFque-es-bluetooth/&amp;usg=__Wrru6DL5v1f-iGIacCI10rZnhZs=&amp;h=290&amp;w=1181&amp;sz=58&amp;hl=es&amp;start=3&amp;tbnid=a3GKMgiNSmeiqM:&amp;tbnh=37&amp;tbnw=150&amp;prev=/images%3Fq%3Dbluetooth%26gbv%3D2%26hl%3Des%26sa%3D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Redes_inal%C3%A1mbricas" TargetMode="External"/><Relationship Id="rId13" Type="http://schemas.openxmlformats.org/officeDocument/2006/relationships/hyperlink" Target="http://es.wikipedia.org/wiki/Computadora_port%C3%A1til" TargetMode="External"/><Relationship Id="rId3" Type="http://schemas.openxmlformats.org/officeDocument/2006/relationships/hyperlink" Target="http://es.wikipedia.org/wiki/Personal_area_network" TargetMode="External"/><Relationship Id="rId7" Type="http://schemas.openxmlformats.org/officeDocument/2006/relationships/hyperlink" Target="http://es.wikipedia.org/wiki/GHz" TargetMode="External"/><Relationship Id="rId12" Type="http://schemas.openxmlformats.org/officeDocument/2006/relationships/hyperlink" Target="http://es.wikipedia.org/wiki/Tel%C3%A9fono_m%C3%B3vil" TargetMode="External"/><Relationship Id="rId2" Type="http://schemas.openxmlformats.org/officeDocument/2006/relationships/hyperlink" Target="http://es.wikipedia.org/wiki/Idioma_ingl%C3%A9s" TargetMode="External"/><Relationship Id="rId16" Type="http://schemas.openxmlformats.org/officeDocument/2006/relationships/hyperlink" Target="http://es.wikipedia.org/wiki/C%C3%A1mara_digit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Banda_ISM" TargetMode="External"/><Relationship Id="rId11" Type="http://schemas.openxmlformats.org/officeDocument/2006/relationships/hyperlink" Target="http://es.wikipedia.org/wiki/PDA" TargetMode="External"/><Relationship Id="rId5" Type="http://schemas.openxmlformats.org/officeDocument/2006/relationships/hyperlink" Target="http://es.wikipedia.org/wiki/Radiofrecuencia" TargetMode="External"/><Relationship Id="rId15" Type="http://schemas.openxmlformats.org/officeDocument/2006/relationships/hyperlink" Target="http://es.wikipedia.org/wiki/Impresora" TargetMode="External"/><Relationship Id="rId10" Type="http://schemas.openxmlformats.org/officeDocument/2006/relationships/hyperlink" Target="http://es.wikipedia.org/wiki/Inform%C3%A1tica" TargetMode="External"/><Relationship Id="rId4" Type="http://schemas.openxmlformats.org/officeDocument/2006/relationships/hyperlink" Target="http://es.wikipedia.org/wiki/Datos" TargetMode="External"/><Relationship Id="rId9" Type="http://schemas.openxmlformats.org/officeDocument/2006/relationships/hyperlink" Target="http://es.wikipedia.org/wiki/Telecomunicaciones" TargetMode="External"/><Relationship Id="rId14" Type="http://schemas.openxmlformats.org/officeDocument/2006/relationships/hyperlink" Target="http://es.wikipedia.org/wiki/Computadora_person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 smtClean="0"/>
              <a:t>bluetooht</a:t>
            </a:r>
            <a:endParaRPr lang="es-MX" dirty="0"/>
          </a:p>
        </p:txBody>
      </p:sp>
      <p:pic>
        <p:nvPicPr>
          <p:cNvPr id="2050" name="Picture 2" descr="http://t1.gstatic.com/images?q=tbn:XqVhXjz0Fh0UEM:http://lineker.cl/tienda/images/bluetooth_logo_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000108"/>
            <a:ext cx="2643206" cy="1162050"/>
          </a:xfrm>
          <a:prstGeom prst="rect">
            <a:avLst/>
          </a:prstGeom>
          <a:noFill/>
        </p:spPr>
      </p:pic>
      <p:pic>
        <p:nvPicPr>
          <p:cNvPr id="2052" name="Picture 4" descr="http://t2.gstatic.com/images?q=tbn:a3GKMgiNSmeiqM:http://tecnyo.com/wp-content/uploads/bluetooth_logo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642918"/>
            <a:ext cx="3643338" cy="1638310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344709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Se denomina Bluetooth al 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6" tooltip="Protocolo de comunicaciones"/>
              </a:rPr>
              <a:t>protocolo de comunicaciones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diseñado especialmente para dispositivos de bajo consumo, con una cobertura baja y basados en 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7" tooltip="Transceptor"/>
              </a:rPr>
              <a:t>transceptores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de bajo coste.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Gracias a este protocolo, los dispositivos que lo implementan pueden comunicarse entre ellos cuando se encuentran dentro de su alcance. Las comunicaciones se realizan por 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8" tooltip="Radiofrecuencia"/>
              </a:rPr>
              <a:t>radiofrecuencia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de forma que los dispositivos no tienen que estar alineados y pueden incluso estar en habitaciones separadas si la potencia de transmisión lo permite. Estos dispositivos se clasifican como "Clase 1", "Clase 2" o "Clase 3" en referencia a su potencia de trasmisión, siendo totalmente compatibles los dispositivos de una clase con los de las otras.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 fontScale="85000" lnSpcReduction="20000"/>
          </a:bodyPr>
          <a:lstStyle/>
          <a:p>
            <a:r>
              <a:rPr lang="es-MX" b="1" dirty="0" smtClean="0"/>
              <a:t>Bluetooth</a:t>
            </a:r>
            <a:r>
              <a:rPr lang="es-MX" dirty="0" smtClean="0"/>
              <a:t>, (en </a:t>
            </a:r>
            <a:r>
              <a:rPr lang="es-MX" dirty="0" smtClean="0">
                <a:hlinkClick r:id="rId2" action="ppaction://hlinkfile" tooltip="Idioma inglés"/>
              </a:rPr>
              <a:t>inglés</a:t>
            </a:r>
            <a:r>
              <a:rPr lang="es-MX" dirty="0" smtClean="0"/>
              <a:t>: diente azul) es una especificación industrial para </a:t>
            </a:r>
            <a:r>
              <a:rPr lang="es-MX" dirty="0" smtClean="0">
                <a:hlinkClick r:id="rId3" action="ppaction://hlinkfile" tooltip="Personal area network"/>
              </a:rPr>
              <a:t>Redes Inalámbricas de Área Personal (</a:t>
            </a:r>
            <a:r>
              <a:rPr lang="es-MX" dirty="0" err="1" smtClean="0">
                <a:hlinkClick r:id="rId3" action="ppaction://hlinkfile" tooltip="Personal area network"/>
              </a:rPr>
              <a:t>WPANs</a:t>
            </a:r>
            <a:r>
              <a:rPr lang="es-MX" dirty="0" smtClean="0">
                <a:hlinkClick r:id="rId3" action="ppaction://hlinkfile" tooltip="Personal area network"/>
              </a:rPr>
              <a:t>)</a:t>
            </a:r>
            <a:r>
              <a:rPr lang="es-MX" dirty="0" smtClean="0"/>
              <a:t> que posibilita la transmisión de voz y </a:t>
            </a:r>
            <a:r>
              <a:rPr lang="es-MX" dirty="0" smtClean="0">
                <a:hlinkClick r:id="rId4" action="ppaction://hlinkfile" tooltip="Datos"/>
              </a:rPr>
              <a:t>datos</a:t>
            </a:r>
            <a:r>
              <a:rPr lang="es-MX" dirty="0" smtClean="0"/>
              <a:t> entre diferentes dispositivos mediante un enlace por </a:t>
            </a:r>
            <a:r>
              <a:rPr lang="es-MX" dirty="0" smtClean="0">
                <a:hlinkClick r:id="rId5" action="ppaction://hlinkfile" tooltip="Radiofrecuencia"/>
              </a:rPr>
              <a:t>radiofrecuencia</a:t>
            </a:r>
            <a:r>
              <a:rPr lang="es-MX" dirty="0" smtClean="0"/>
              <a:t> en la </a:t>
            </a:r>
            <a:r>
              <a:rPr lang="es-MX" dirty="0" smtClean="0">
                <a:hlinkClick r:id="rId6" action="ppaction://hlinkfile" tooltip="Banda ISM"/>
              </a:rPr>
              <a:t>banda ISM</a:t>
            </a:r>
            <a:r>
              <a:rPr lang="es-MX" dirty="0" smtClean="0"/>
              <a:t> de los 2,4 </a:t>
            </a:r>
            <a:r>
              <a:rPr lang="es-MX" dirty="0" err="1" smtClean="0">
                <a:hlinkClick r:id="rId7" action="ppaction://hlinkfile" tooltip="GHz"/>
              </a:rPr>
              <a:t>GHz</a:t>
            </a:r>
            <a:r>
              <a:rPr lang="es-MX" dirty="0" err="1" smtClean="0"/>
              <a:t>.</a:t>
            </a:r>
            <a:r>
              <a:rPr lang="es-MX" dirty="0" smtClean="0"/>
              <a:t> Los principales objetivos que se pretenden conseguir con esta norma son:</a:t>
            </a:r>
          </a:p>
          <a:p>
            <a:r>
              <a:rPr lang="es-MX" dirty="0" smtClean="0"/>
              <a:t>Facilitar las comunicaciones entre equipos móviles y fijos. </a:t>
            </a:r>
          </a:p>
          <a:p>
            <a:r>
              <a:rPr lang="es-MX" dirty="0" smtClean="0"/>
              <a:t>Eliminar cables y conectores entre éstos. </a:t>
            </a:r>
          </a:p>
          <a:p>
            <a:r>
              <a:rPr lang="es-MX" dirty="0" smtClean="0"/>
              <a:t>Ofrecer la posibilidad de crear pequeñas </a:t>
            </a:r>
            <a:r>
              <a:rPr lang="es-MX" dirty="0" smtClean="0">
                <a:hlinkClick r:id="rId8" action="ppaction://hlinkfile" tooltip="Redes inalámbricas"/>
              </a:rPr>
              <a:t>redes inalámbricas</a:t>
            </a:r>
            <a:r>
              <a:rPr lang="es-MX" dirty="0" smtClean="0"/>
              <a:t> y facilitar la sincronización de datos entre equipos personales. </a:t>
            </a:r>
          </a:p>
          <a:p>
            <a:r>
              <a:rPr lang="es-MX" dirty="0" smtClean="0"/>
              <a:t>Los dispositivos que con mayor frecuencia utilizan esta tecnología pertenecen a sectores de las </a:t>
            </a:r>
            <a:r>
              <a:rPr lang="es-MX" dirty="0" smtClean="0">
                <a:hlinkClick r:id="rId9" action="ppaction://hlinkfile" tooltip="Telecomunicaciones"/>
              </a:rPr>
              <a:t>telecomunicaciones</a:t>
            </a:r>
            <a:r>
              <a:rPr lang="es-MX" dirty="0" smtClean="0"/>
              <a:t> y la </a:t>
            </a:r>
            <a:r>
              <a:rPr lang="es-MX" dirty="0" smtClean="0">
                <a:hlinkClick r:id="rId10" action="ppaction://hlinkfile" tooltip="Informática"/>
              </a:rPr>
              <a:t>informática</a:t>
            </a:r>
            <a:r>
              <a:rPr lang="es-MX" dirty="0" smtClean="0"/>
              <a:t> personal, como </a:t>
            </a:r>
            <a:r>
              <a:rPr lang="es-MX" dirty="0" smtClean="0">
                <a:hlinkClick r:id="rId11" action="ppaction://hlinkfile" tooltip="PDA"/>
              </a:rPr>
              <a:t>PDA</a:t>
            </a:r>
            <a:r>
              <a:rPr lang="es-MX" dirty="0" smtClean="0"/>
              <a:t>, </a:t>
            </a:r>
            <a:r>
              <a:rPr lang="es-MX" dirty="0" smtClean="0">
                <a:hlinkClick r:id="rId12" action="ppaction://hlinkfile" tooltip="Teléfono móvil"/>
              </a:rPr>
              <a:t>teléfonos móviles</a:t>
            </a:r>
            <a:r>
              <a:rPr lang="es-MX" dirty="0" smtClean="0"/>
              <a:t>, </a:t>
            </a:r>
            <a:r>
              <a:rPr lang="es-MX" dirty="0" smtClean="0">
                <a:hlinkClick r:id="rId13" action="ppaction://hlinkfile" tooltip="Computadora portátil"/>
              </a:rPr>
              <a:t>computadoras portátiles</a:t>
            </a:r>
            <a:r>
              <a:rPr lang="es-MX" dirty="0" smtClean="0"/>
              <a:t>, </a:t>
            </a:r>
            <a:r>
              <a:rPr lang="es-MX" dirty="0" smtClean="0">
                <a:hlinkClick r:id="rId14" action="ppaction://hlinkfile" tooltip="Computadora personal"/>
              </a:rPr>
              <a:t>ordenadores personales</a:t>
            </a:r>
            <a:r>
              <a:rPr lang="es-MX" dirty="0" smtClean="0"/>
              <a:t>, </a:t>
            </a:r>
            <a:r>
              <a:rPr lang="es-MX" dirty="0" smtClean="0">
                <a:hlinkClick r:id="rId15" action="ppaction://hlinkfile" tooltip="Impresora"/>
              </a:rPr>
              <a:t>impresoras</a:t>
            </a:r>
            <a:r>
              <a:rPr lang="es-MX" dirty="0" smtClean="0"/>
              <a:t> o </a:t>
            </a:r>
            <a:r>
              <a:rPr lang="es-MX" dirty="0" smtClean="0">
                <a:hlinkClick r:id="rId16" action="ppaction://hlinkfile" tooltip="Cámara digital"/>
              </a:rPr>
              <a:t>cámaras digitales</a:t>
            </a:r>
            <a:r>
              <a:rPr lang="es-MX" dirty="0" smtClean="0"/>
              <a:t>.</a:t>
            </a:r>
          </a:p>
          <a:p>
            <a:endParaRPr lang="es-MX" dirty="0"/>
          </a:p>
        </p:txBody>
      </p:sp>
    </p:spTree>
  </p:cSld>
  <p:clrMapOvr>
    <a:masterClrMapping/>
  </p:clrMapOvr>
  <p:transition>
    <p:pull dir="l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</TotalTime>
  <Words>251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Vértice</vt:lpstr>
      <vt:lpstr>bluetooht</vt:lpstr>
      <vt:lpstr>Diapositiva 2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bluetooht</dc:title>
  <dc:creator>ALEX</dc:creator>
  <cp:lastModifiedBy>Administrador</cp:lastModifiedBy>
  <cp:revision>2</cp:revision>
  <dcterms:created xsi:type="dcterms:W3CDTF">2009-10-21T14:15:13Z</dcterms:created>
  <dcterms:modified xsi:type="dcterms:W3CDTF">2009-10-21T22:47:51Z</dcterms:modified>
</cp:coreProperties>
</file>