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2EA67F-9E2C-420E-896B-85E8A42BDB9A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F98B1E-95B8-4F05-92CE-399A43B6BA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lgerian" pitchFamily="82" charset="0"/>
              </a:rPr>
              <a:t>                       </a:t>
            </a:r>
            <a:r>
              <a:rPr lang="es-ES" dirty="0" smtClean="0">
                <a:latin typeface="Comic Sans MS" pitchFamily="66" charset="0"/>
              </a:rPr>
              <a:t>MODEMS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Es un dispositivo que convierte las señales digitales del ordenador en señales analógicas que pueden transmitirse a través del canal telefónico</a:t>
            </a:r>
            <a:r>
              <a:rPr lang="es-ES" dirty="0" smtClean="0">
                <a:cs typeface="Arial" pitchFamily="34" charset="0"/>
              </a:rPr>
              <a:t>.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24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                       MODEMS</vt:lpstr>
    </vt:vector>
  </TitlesOfParts>
  <Company>Privada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MODEMS</dc:title>
  <dc:creator>Click</dc:creator>
  <cp:lastModifiedBy>Click</cp:lastModifiedBy>
  <cp:revision>2</cp:revision>
  <dcterms:created xsi:type="dcterms:W3CDTF">2009-10-08T22:44:07Z</dcterms:created>
  <dcterms:modified xsi:type="dcterms:W3CDTF">2009-10-22T22:31:58Z</dcterms:modified>
</cp:coreProperties>
</file>