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DBC1-1D91-4814-BCDB-A1EFBAFE846F}" type="datetimeFigureOut">
              <a:rPr lang="es-ES" smtClean="0"/>
              <a:pPr/>
              <a:t>01/01/2006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1F6D-A4BA-40C5-AE53-E0382C50FA8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DBC1-1D91-4814-BCDB-A1EFBAFE846F}" type="datetimeFigureOut">
              <a:rPr lang="es-ES" smtClean="0"/>
              <a:pPr/>
              <a:t>01/01/2006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1F6D-A4BA-40C5-AE53-E0382C50F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DBC1-1D91-4814-BCDB-A1EFBAFE846F}" type="datetimeFigureOut">
              <a:rPr lang="es-ES" smtClean="0"/>
              <a:pPr/>
              <a:t>01/01/2006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1F6D-A4BA-40C5-AE53-E0382C50F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DBC1-1D91-4814-BCDB-A1EFBAFE846F}" type="datetimeFigureOut">
              <a:rPr lang="es-ES" smtClean="0"/>
              <a:pPr/>
              <a:t>01/01/2006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1F6D-A4BA-40C5-AE53-E0382C50F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DBC1-1D91-4814-BCDB-A1EFBAFE846F}" type="datetimeFigureOut">
              <a:rPr lang="es-ES" smtClean="0"/>
              <a:pPr/>
              <a:t>01/01/2006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EBD1F6D-A4BA-40C5-AE53-E0382C50F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DBC1-1D91-4814-BCDB-A1EFBAFE846F}" type="datetimeFigureOut">
              <a:rPr lang="es-ES" smtClean="0"/>
              <a:pPr/>
              <a:t>01/01/2006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1F6D-A4BA-40C5-AE53-E0382C50F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DBC1-1D91-4814-BCDB-A1EFBAFE846F}" type="datetimeFigureOut">
              <a:rPr lang="es-ES" smtClean="0"/>
              <a:pPr/>
              <a:t>01/01/2006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1F6D-A4BA-40C5-AE53-E0382C50F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DBC1-1D91-4814-BCDB-A1EFBAFE846F}" type="datetimeFigureOut">
              <a:rPr lang="es-ES" smtClean="0"/>
              <a:pPr/>
              <a:t>01/01/2006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1F6D-A4BA-40C5-AE53-E0382C50F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DBC1-1D91-4814-BCDB-A1EFBAFE846F}" type="datetimeFigureOut">
              <a:rPr lang="es-ES" smtClean="0"/>
              <a:pPr/>
              <a:t>01/01/2006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1F6D-A4BA-40C5-AE53-E0382C50F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DBC1-1D91-4814-BCDB-A1EFBAFE846F}" type="datetimeFigureOut">
              <a:rPr lang="es-ES" smtClean="0"/>
              <a:pPr/>
              <a:t>01/01/2006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1F6D-A4BA-40C5-AE53-E0382C50F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DBC1-1D91-4814-BCDB-A1EFBAFE846F}" type="datetimeFigureOut">
              <a:rPr lang="es-ES" smtClean="0"/>
              <a:pPr/>
              <a:t>01/01/2006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1F6D-A4BA-40C5-AE53-E0382C50F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A95DBC1-1D91-4814-BCDB-A1EFBAFE846F}" type="datetimeFigureOut">
              <a:rPr lang="es-ES" smtClean="0"/>
              <a:pPr/>
              <a:t>01/01/2006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EBD1F6D-A4BA-40C5-AE53-E0382C50FA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mx/imgres?imgurl=http://3.bp.blogspot.com/_QpF9zzNmOrA/SHkLQWJyg1I/AAAAAAAAAJE/-rf8YGHu22A/s320/BluetoothModule-01-L.jpg&amp;imgrefurl=http://dynamoelectronics.blogspot.com/2007_08_01_archive.html&amp;usg=__XJVn1LovxWloziDsrgxplVwKdFw=&amp;h=256&amp;w=320&amp;sz=27&amp;hl=es&amp;start=13&amp;tbnid=14ArZe6Tuv6piM:&amp;tbnh=94&amp;tbnw=118&amp;prev=/images?q=DISPOSITIVOS+DE+COMUNICACION&amp;gbv=2&amp;hl=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¿QUE SON LOS DISPOSITIVOS DE COMUNICACIÓN?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1928826"/>
          </a:xfrm>
        </p:spPr>
        <p:txBody>
          <a:bodyPr>
            <a:normAutofit/>
          </a:bodyPr>
          <a:lstStyle/>
          <a:p>
            <a:pPr lvl="1"/>
            <a:r>
              <a:rPr lang="es-ES" b="1" dirty="0" smtClean="0"/>
              <a:t>Los dispositivos de comunicación son los periféricos y medios necesarios para lograr que los nodos y demás elementos de una red logren la comunicación. </a:t>
            </a:r>
            <a:endParaRPr lang="es-ES" sz="4000" dirty="0" smtClean="0"/>
          </a:p>
          <a:p>
            <a:pPr>
              <a:buNone/>
            </a:pPr>
            <a:endParaRPr lang="es-ES" dirty="0"/>
          </a:p>
        </p:txBody>
      </p:sp>
      <p:pic>
        <p:nvPicPr>
          <p:cNvPr id="14338" name="Picture 2" descr="http://t3.gstatic.com/images?q=tbn:14ArZe6Tuv6piM:http://3.bp.blogspot.com/_QpF9zzNmOrA/SHkLQWJyg1I/AAAAAAAAAJE/-rf8YGHu22A/s320/BluetoothModule-01-L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427761">
            <a:off x="3611779" y="4147669"/>
            <a:ext cx="2408043" cy="22731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</TotalTime>
  <Words>33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Vértice</vt:lpstr>
      <vt:lpstr>¿QUE SON LOS DISPOSITIVOS DE COMUNICACIÓN?</vt:lpstr>
    </vt:vector>
  </TitlesOfParts>
  <Company>monarca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CENTRO DE ESTUDIOS DE BACHILLERATO LIC. JESUS REYES HEROLES</dc:title>
  <dc:creator>monarca</dc:creator>
  <cp:lastModifiedBy>monarca</cp:lastModifiedBy>
  <cp:revision>3</cp:revision>
  <dcterms:created xsi:type="dcterms:W3CDTF">2006-01-01T11:59:40Z</dcterms:created>
  <dcterms:modified xsi:type="dcterms:W3CDTF">2006-01-01T12:28:28Z</dcterms:modified>
</cp:coreProperties>
</file>