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Lst>
  <p:sldSz cx="9144000" cy="6858000" type="screen4x3"/>
  <p:notesSz cx="6858000" cy="9144000"/>
  <p:defaultTex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88" d="100"/>
          <a:sy n="88" d="100"/>
        </p:scale>
        <p:origin x="-504" y="-10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7" name="6 Triángulo isósceles"/>
          <p:cNvSpPr/>
          <p:nvPr/>
        </p:nvSpPr>
        <p:spPr>
          <a:xfrm rot="16200000">
            <a:off x="7554353" y="5254283"/>
            <a:ext cx="1892949" cy="1294228"/>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Título"/>
          <p:cNvSpPr>
            <a:spLocks noGrp="1"/>
          </p:cNvSpPr>
          <p:nvPr>
            <p:ph type="ctrTitle"/>
          </p:nvPr>
        </p:nvSpPr>
        <p:spPr>
          <a:xfrm>
            <a:off x="540544" y="776288"/>
            <a:ext cx="8062912" cy="1470025"/>
          </a:xfrm>
        </p:spPr>
        <p:txBody>
          <a:bodyPr anchor="b">
            <a:normAutofit/>
          </a:bodyPr>
          <a:lstStyle>
            <a:lvl1pPr algn="r">
              <a:defRPr sz="4400"/>
            </a:lvl1pPr>
          </a:lstStyle>
          <a:p>
            <a:r>
              <a:rPr kumimoji="0" lang="es-ES" smtClean="0"/>
              <a:t>Haga clic para modificar el estilo de título del patrón</a:t>
            </a:r>
            <a:endParaRPr kumimoji="0" lang="en-US"/>
          </a:p>
        </p:txBody>
      </p:sp>
      <p:sp>
        <p:nvSpPr>
          <p:cNvPr id="9" name="8 Subtítulo"/>
          <p:cNvSpPr>
            <a:spLocks noGrp="1"/>
          </p:cNvSpPr>
          <p:nvPr>
            <p:ph type="subTitle" idx="1"/>
          </p:nvPr>
        </p:nvSpPr>
        <p:spPr>
          <a:xfrm>
            <a:off x="540544" y="2250280"/>
            <a:ext cx="8062912" cy="1752600"/>
          </a:xfrm>
        </p:spPr>
        <p:txBody>
          <a:bodyPr/>
          <a:lstStyle>
            <a:lvl1pPr marL="0" marR="36576" indent="0" algn="r">
              <a:spcBef>
                <a:spcPts val="0"/>
              </a:spcBef>
              <a:buNone/>
              <a:defRPr>
                <a:ln>
                  <a:solidFill>
                    <a:schemeClr val="bg2"/>
                  </a:solidFill>
                </a:ln>
                <a:solidFill>
                  <a:schemeClr val="tx1">
                    <a:tint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s-ES" smtClean="0"/>
              <a:t>Haga clic para modificar el estilo de subtítulo del patrón</a:t>
            </a:r>
            <a:endParaRPr kumimoji="0" lang="en-US"/>
          </a:p>
        </p:txBody>
      </p:sp>
      <p:sp>
        <p:nvSpPr>
          <p:cNvPr id="28" name="27 Marcador de fecha"/>
          <p:cNvSpPr>
            <a:spLocks noGrp="1"/>
          </p:cNvSpPr>
          <p:nvPr>
            <p:ph type="dt" sz="half" idx="10"/>
          </p:nvPr>
        </p:nvSpPr>
        <p:spPr>
          <a:xfrm>
            <a:off x="1371600" y="6012656"/>
            <a:ext cx="5791200" cy="365125"/>
          </a:xfrm>
        </p:spPr>
        <p:txBody>
          <a:bodyPr tIns="0" bIns="0" anchor="t"/>
          <a:lstStyle>
            <a:lvl1pPr algn="r">
              <a:defRPr sz="1000"/>
            </a:lvl1pPr>
          </a:lstStyle>
          <a:p>
            <a:fld id="{CA15D32E-8206-4839-8C9A-243D832B04F0}" type="datetimeFigureOut">
              <a:rPr lang="es-MX" smtClean="0"/>
              <a:t>05/10/2009</a:t>
            </a:fld>
            <a:endParaRPr lang="es-MX"/>
          </a:p>
        </p:txBody>
      </p:sp>
      <p:sp>
        <p:nvSpPr>
          <p:cNvPr id="17" name="16 Marcador de pie de página"/>
          <p:cNvSpPr>
            <a:spLocks noGrp="1"/>
          </p:cNvSpPr>
          <p:nvPr>
            <p:ph type="ftr" sz="quarter" idx="11"/>
          </p:nvPr>
        </p:nvSpPr>
        <p:spPr>
          <a:xfrm>
            <a:off x="1371600" y="5650704"/>
            <a:ext cx="5791200" cy="365125"/>
          </a:xfrm>
        </p:spPr>
        <p:txBody>
          <a:bodyPr tIns="0" bIns="0" anchor="b"/>
          <a:lstStyle>
            <a:lvl1pPr algn="r">
              <a:defRPr sz="1100"/>
            </a:lvl1pPr>
          </a:lstStyle>
          <a:p>
            <a:endParaRPr lang="es-MX"/>
          </a:p>
        </p:txBody>
      </p:sp>
      <p:sp>
        <p:nvSpPr>
          <p:cNvPr id="29" name="28 Marcador de número de diapositiva"/>
          <p:cNvSpPr>
            <a:spLocks noGrp="1"/>
          </p:cNvSpPr>
          <p:nvPr>
            <p:ph type="sldNum" sz="quarter" idx="12"/>
          </p:nvPr>
        </p:nvSpPr>
        <p:spPr>
          <a:xfrm>
            <a:off x="8392247" y="5752307"/>
            <a:ext cx="502920" cy="365125"/>
          </a:xfrm>
        </p:spPr>
        <p:txBody>
          <a:bodyPr anchor="ctr"/>
          <a:lstStyle>
            <a:lvl1pPr algn="ctr">
              <a:defRPr sz="1300">
                <a:solidFill>
                  <a:srgbClr val="FFFFFF"/>
                </a:solidFill>
              </a:defRPr>
            </a:lvl1pPr>
          </a:lstStyle>
          <a:p>
            <a:fld id="{5041ED10-20AA-4034-8D5D-000F59848E4D}" type="slidenum">
              <a:rPr lang="es-MX" smtClean="0"/>
              <a:t>‹Nº›</a:t>
            </a:fld>
            <a:endParaRPr lang="es-MX"/>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CA15D32E-8206-4839-8C9A-243D832B04F0}" type="datetimeFigureOut">
              <a:rPr lang="es-MX" smtClean="0"/>
              <a:t>05/10/2009</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5041ED10-20AA-4034-8D5D-000F59848E4D}" type="slidenum">
              <a:rPr lang="es-MX" smtClean="0"/>
              <a:t>‹Nº›</a:t>
            </a:fld>
            <a:endParaRPr lang="es-MX"/>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781800" y="381000"/>
            <a:ext cx="1905000" cy="5486400"/>
          </a:xfrm>
        </p:spPr>
        <p:txBody>
          <a:bodyPr vert="eaVert"/>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a:xfrm>
            <a:off x="457200" y="381000"/>
            <a:ext cx="6248400" cy="5486400"/>
          </a:xfrm>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CA15D32E-8206-4839-8C9A-243D832B04F0}" type="datetimeFigureOut">
              <a:rPr lang="es-MX" smtClean="0"/>
              <a:t>05/10/2009</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5041ED10-20AA-4034-8D5D-000F59848E4D}" type="slidenum">
              <a:rPr lang="es-MX" smtClean="0"/>
              <a:t>‹Nº›</a:t>
            </a:fld>
            <a:endParaRPr lang="es-MX"/>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a:xfrm>
            <a:off x="457200" y="267494"/>
            <a:ext cx="8229600" cy="1399032"/>
          </a:xfrm>
        </p:spPr>
        <p:txBody>
          <a:bodyPr/>
          <a:lstStyle/>
          <a:p>
            <a:r>
              <a:rPr kumimoji="0" lang="es-ES" smtClean="0"/>
              <a:t>Haga clic para modificar el estilo de título del patrón</a:t>
            </a:r>
            <a:endParaRPr kumimoji="0" lang="en-US"/>
          </a:p>
        </p:txBody>
      </p:sp>
      <p:sp>
        <p:nvSpPr>
          <p:cNvPr id="3" name="2 Marcador de contenido"/>
          <p:cNvSpPr>
            <a:spLocks noGrp="1"/>
          </p:cNvSpPr>
          <p:nvPr>
            <p:ph idx="1"/>
          </p:nvPr>
        </p:nvSpPr>
        <p:spPr>
          <a:xfrm>
            <a:off x="457200" y="1882808"/>
            <a:ext cx="8229600" cy="4572000"/>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a:xfrm>
            <a:off x="4791456" y="6480048"/>
            <a:ext cx="2133600" cy="301752"/>
          </a:xfrm>
        </p:spPr>
        <p:txBody>
          <a:bodyPr/>
          <a:lstStyle/>
          <a:p>
            <a:fld id="{CA15D32E-8206-4839-8C9A-243D832B04F0}" type="datetimeFigureOut">
              <a:rPr lang="es-MX" smtClean="0"/>
              <a:t>05/10/2009</a:t>
            </a:fld>
            <a:endParaRPr lang="es-MX"/>
          </a:p>
        </p:txBody>
      </p:sp>
      <p:sp>
        <p:nvSpPr>
          <p:cNvPr id="5" name="4 Marcador de pie de página"/>
          <p:cNvSpPr>
            <a:spLocks noGrp="1"/>
          </p:cNvSpPr>
          <p:nvPr>
            <p:ph type="ftr" sz="quarter" idx="11"/>
          </p:nvPr>
        </p:nvSpPr>
        <p:spPr>
          <a:xfrm>
            <a:off x="457200" y="6480969"/>
            <a:ext cx="4260056" cy="300831"/>
          </a:xfrm>
        </p:spPr>
        <p:txBody>
          <a:bodyPr/>
          <a:lstStyle/>
          <a:p>
            <a:endParaRPr lang="es-MX"/>
          </a:p>
        </p:txBody>
      </p:sp>
      <p:sp>
        <p:nvSpPr>
          <p:cNvPr id="6" name="5 Marcador de número de diapositiva"/>
          <p:cNvSpPr>
            <a:spLocks noGrp="1"/>
          </p:cNvSpPr>
          <p:nvPr>
            <p:ph type="sldNum" sz="quarter" idx="12"/>
          </p:nvPr>
        </p:nvSpPr>
        <p:spPr/>
        <p:txBody>
          <a:bodyPr/>
          <a:lstStyle/>
          <a:p>
            <a:fld id="{5041ED10-20AA-4034-8D5D-000F59848E4D}" type="slidenum">
              <a:rPr lang="es-MX" smtClean="0"/>
              <a:t>‹Nº›</a:t>
            </a:fld>
            <a:endParaRPr lang="es-MX"/>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Encabezado de sección">
    <p:bg>
      <p:bgRef idx="1002">
        <a:schemeClr val="bg1"/>
      </p:bgRef>
    </p:bg>
    <p:spTree>
      <p:nvGrpSpPr>
        <p:cNvPr id="1" name=""/>
        <p:cNvGrpSpPr/>
        <p:nvPr/>
      </p:nvGrpSpPr>
      <p:grpSpPr>
        <a:xfrm>
          <a:off x="0" y="0"/>
          <a:ext cx="0" cy="0"/>
          <a:chOff x="0" y="0"/>
          <a:chExt cx="0" cy="0"/>
        </a:xfrm>
      </p:grpSpPr>
      <p:sp>
        <p:nvSpPr>
          <p:cNvPr id="9" name="8 Triángulo rectángulo"/>
          <p:cNvSpPr/>
          <p:nvPr/>
        </p:nvSpPr>
        <p:spPr>
          <a:xfrm flipV="1">
            <a:off x="7034" y="7034"/>
            <a:ext cx="9129932" cy="6836899"/>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algn="ctr" defTabSz="914400" rtl="0" eaLnBrk="1" latinLnBrk="0" hangingPunct="1"/>
            <a:endParaRPr kumimoji="0" lang="en-US" sz="1800" kern="1200">
              <a:solidFill>
                <a:schemeClr val="lt1"/>
              </a:solidFill>
              <a:latin typeface="+mn-lt"/>
              <a:ea typeface="+mn-ea"/>
              <a:cs typeface="+mn-cs"/>
            </a:endParaRPr>
          </a:p>
        </p:txBody>
      </p:sp>
      <p:sp>
        <p:nvSpPr>
          <p:cNvPr id="8" name="7 Triángulo isósceles"/>
          <p:cNvSpPr/>
          <p:nvPr/>
        </p:nvSpPr>
        <p:spPr>
          <a:xfrm rot="5400000" flipV="1">
            <a:off x="7554353" y="309490"/>
            <a:ext cx="1892949" cy="1294228"/>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4" name="3 Marcador de fecha"/>
          <p:cNvSpPr>
            <a:spLocks noGrp="1"/>
          </p:cNvSpPr>
          <p:nvPr>
            <p:ph type="dt" sz="half" idx="10"/>
          </p:nvPr>
        </p:nvSpPr>
        <p:spPr>
          <a:xfrm>
            <a:off x="6955632" y="6477000"/>
            <a:ext cx="2133600" cy="304800"/>
          </a:xfrm>
        </p:spPr>
        <p:txBody>
          <a:bodyPr/>
          <a:lstStyle/>
          <a:p>
            <a:fld id="{CA15D32E-8206-4839-8C9A-243D832B04F0}" type="datetimeFigureOut">
              <a:rPr lang="es-MX" smtClean="0"/>
              <a:t>05/10/2009</a:t>
            </a:fld>
            <a:endParaRPr lang="es-MX"/>
          </a:p>
        </p:txBody>
      </p:sp>
      <p:sp>
        <p:nvSpPr>
          <p:cNvPr id="5" name="4 Marcador de pie de página"/>
          <p:cNvSpPr>
            <a:spLocks noGrp="1"/>
          </p:cNvSpPr>
          <p:nvPr>
            <p:ph type="ftr" sz="quarter" idx="11"/>
          </p:nvPr>
        </p:nvSpPr>
        <p:spPr>
          <a:xfrm>
            <a:off x="2619376" y="6480969"/>
            <a:ext cx="4260056" cy="300831"/>
          </a:xfrm>
        </p:spPr>
        <p:txBody>
          <a:bodyPr/>
          <a:lstStyle/>
          <a:p>
            <a:endParaRPr lang="es-MX"/>
          </a:p>
        </p:txBody>
      </p:sp>
      <p:sp>
        <p:nvSpPr>
          <p:cNvPr id="6" name="5 Marcador de número de diapositiva"/>
          <p:cNvSpPr>
            <a:spLocks noGrp="1"/>
          </p:cNvSpPr>
          <p:nvPr>
            <p:ph type="sldNum" sz="quarter" idx="12"/>
          </p:nvPr>
        </p:nvSpPr>
        <p:spPr>
          <a:xfrm>
            <a:off x="8451056" y="809624"/>
            <a:ext cx="502920" cy="300831"/>
          </a:xfrm>
        </p:spPr>
        <p:txBody>
          <a:bodyPr/>
          <a:lstStyle/>
          <a:p>
            <a:fld id="{5041ED10-20AA-4034-8D5D-000F59848E4D}" type="slidenum">
              <a:rPr lang="es-MX" smtClean="0"/>
              <a:t>‹Nº›</a:t>
            </a:fld>
            <a:endParaRPr lang="es-MX"/>
          </a:p>
        </p:txBody>
      </p:sp>
      <p:cxnSp>
        <p:nvCxnSpPr>
          <p:cNvPr id="11" name="10 Conector recto"/>
          <p:cNvCxnSpPr/>
          <p:nvPr/>
        </p:nvCxnSpPr>
        <p:spPr>
          <a:xfrm rot="10800000">
            <a:off x="6468794" y="9381"/>
            <a:ext cx="2672861" cy="1900210"/>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0" name="9 Conector recto"/>
          <p:cNvCxnSpPr/>
          <p:nvPr/>
        </p:nvCxnSpPr>
        <p:spPr>
          <a:xfrm flipV="1">
            <a:off x="0" y="7034"/>
            <a:ext cx="9136966" cy="6843933"/>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 name="1 Título"/>
          <p:cNvSpPr>
            <a:spLocks noGrp="1"/>
          </p:cNvSpPr>
          <p:nvPr>
            <p:ph type="title"/>
          </p:nvPr>
        </p:nvSpPr>
        <p:spPr>
          <a:xfrm>
            <a:off x="381000" y="271464"/>
            <a:ext cx="7239000" cy="1362075"/>
          </a:xfrm>
        </p:spPr>
        <p:txBody>
          <a:bodyPr anchor="ctr"/>
          <a:lstStyle>
            <a:lvl1pPr marL="0" algn="l">
              <a:buNone/>
              <a:defRPr sz="3600" b="1" cap="none" baseline="0"/>
            </a:lvl1pPr>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381000" y="1633536"/>
            <a:ext cx="3886200" cy="2286000"/>
          </a:xfrm>
        </p:spPr>
        <p:txBody>
          <a:bodyPr anchor="t"/>
          <a:lstStyle>
            <a:lvl1pPr marL="54864" indent="0" algn="l">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s-ES" smtClean="0"/>
              <a:t>Haga clic para modificar el estilo de texto del patrón</a:t>
            </a: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marL="0" algn="l">
              <a:defRPr/>
            </a:lvl1pPr>
          </a:lstStyle>
          <a:p>
            <a:r>
              <a:rPr kumimoji="0" lang="es-ES" smtClean="0"/>
              <a:t>Haga clic para modificar el estilo de título del patrón</a:t>
            </a:r>
            <a:endParaRPr kumimoji="0" lang="en-US"/>
          </a:p>
        </p:txBody>
      </p:sp>
      <p:sp>
        <p:nvSpPr>
          <p:cNvPr id="3" name="2 Marcador de contenido"/>
          <p:cNvSpPr>
            <a:spLocks noGrp="1"/>
          </p:cNvSpPr>
          <p:nvPr>
            <p:ph sz="half" idx="1"/>
          </p:nvPr>
        </p:nvSpPr>
        <p:spPr>
          <a:xfrm>
            <a:off x="457200" y="1722437"/>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contenido"/>
          <p:cNvSpPr>
            <a:spLocks noGrp="1"/>
          </p:cNvSpPr>
          <p:nvPr>
            <p:ph sz="half" idx="2"/>
          </p:nvPr>
        </p:nvSpPr>
        <p:spPr>
          <a:xfrm>
            <a:off x="4648200" y="1722437"/>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5" name="4 Marcador de fecha"/>
          <p:cNvSpPr>
            <a:spLocks noGrp="1"/>
          </p:cNvSpPr>
          <p:nvPr>
            <p:ph type="dt" sz="half" idx="10"/>
          </p:nvPr>
        </p:nvSpPr>
        <p:spPr>
          <a:xfrm>
            <a:off x="4791456" y="6480969"/>
            <a:ext cx="2133600" cy="301752"/>
          </a:xfrm>
        </p:spPr>
        <p:txBody>
          <a:bodyPr/>
          <a:lstStyle/>
          <a:p>
            <a:fld id="{CA15D32E-8206-4839-8C9A-243D832B04F0}" type="datetimeFigureOut">
              <a:rPr lang="es-MX" smtClean="0"/>
              <a:t>05/10/2009</a:t>
            </a:fld>
            <a:endParaRPr lang="es-MX"/>
          </a:p>
        </p:txBody>
      </p:sp>
      <p:sp>
        <p:nvSpPr>
          <p:cNvPr id="6" name="5 Marcador de pie de página"/>
          <p:cNvSpPr>
            <a:spLocks noGrp="1"/>
          </p:cNvSpPr>
          <p:nvPr>
            <p:ph type="ftr" sz="quarter" idx="11"/>
          </p:nvPr>
        </p:nvSpPr>
        <p:spPr>
          <a:xfrm>
            <a:off x="457200" y="6480969"/>
            <a:ext cx="4260056" cy="301752"/>
          </a:xfrm>
        </p:spPr>
        <p:txBody>
          <a:bodyPr/>
          <a:lstStyle/>
          <a:p>
            <a:endParaRPr lang="es-MX"/>
          </a:p>
        </p:txBody>
      </p:sp>
      <p:sp>
        <p:nvSpPr>
          <p:cNvPr id="7" name="6 Marcador de número de diapositiva"/>
          <p:cNvSpPr>
            <a:spLocks noGrp="1"/>
          </p:cNvSpPr>
          <p:nvPr>
            <p:ph type="sldNum" sz="quarter" idx="12"/>
          </p:nvPr>
        </p:nvSpPr>
        <p:spPr>
          <a:xfrm>
            <a:off x="7589520" y="6480969"/>
            <a:ext cx="502920" cy="301752"/>
          </a:xfrm>
        </p:spPr>
        <p:txBody>
          <a:bodyPr/>
          <a:lstStyle/>
          <a:p>
            <a:fld id="{5041ED10-20AA-4034-8D5D-000F59848E4D}" type="slidenum">
              <a:rPr lang="es-MX" smtClean="0"/>
              <a:t>‹Nº›</a:t>
            </a:fld>
            <a:endParaRPr lang="es-MX"/>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ación">
    <p:bg>
      <p:bgRef idx="1002">
        <a:schemeClr val="bg2"/>
      </p:bgRef>
    </p:bg>
    <p:spTree>
      <p:nvGrpSpPr>
        <p:cNvPr id="1" name=""/>
        <p:cNvGrpSpPr/>
        <p:nvPr/>
      </p:nvGrpSpPr>
      <p:grpSpPr>
        <a:xfrm>
          <a:off x="0" y="0"/>
          <a:ext cx="0" cy="0"/>
          <a:chOff x="0" y="0"/>
          <a:chExt cx="0" cy="0"/>
        </a:xfrm>
      </p:grpSpPr>
      <p:sp>
        <p:nvSpPr>
          <p:cNvPr id="2" name="1 Título"/>
          <p:cNvSpPr>
            <a:spLocks noGrp="1"/>
          </p:cNvSpPr>
          <p:nvPr>
            <p:ph type="title"/>
          </p:nvPr>
        </p:nvSpPr>
        <p:spPr>
          <a:xfrm>
            <a:off x="248198" y="290732"/>
            <a:ext cx="1066800" cy="6153912"/>
          </a:xfrm>
        </p:spPr>
        <p:txBody>
          <a:bodyPr vert="vert270" anchor="b"/>
          <a:lstStyle>
            <a:lvl1pPr marL="0" algn="ctr">
              <a:defRPr sz="3300" b="1">
                <a:ln w="6350">
                  <a:solidFill>
                    <a:schemeClr val="tx1"/>
                  </a:solidFill>
                </a:ln>
                <a:solidFill>
                  <a:schemeClr val="tx1"/>
                </a:solidFill>
              </a:defRPr>
            </a:lvl1pPr>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1365006" y="290732"/>
            <a:ext cx="581024"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s-ES" smtClean="0"/>
              <a:t>Haga clic para modificar el estilo de texto del patrón</a:t>
            </a:r>
          </a:p>
        </p:txBody>
      </p:sp>
      <p:sp>
        <p:nvSpPr>
          <p:cNvPr id="4" name="3 Marcador de texto"/>
          <p:cNvSpPr>
            <a:spLocks noGrp="1"/>
          </p:cNvSpPr>
          <p:nvPr>
            <p:ph type="body" sz="half" idx="3"/>
          </p:nvPr>
        </p:nvSpPr>
        <p:spPr>
          <a:xfrm>
            <a:off x="1365006" y="3427124"/>
            <a:ext cx="581024"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s-ES" smtClean="0"/>
              <a:t>Haga clic para modificar el estilo de texto del patrón</a:t>
            </a:r>
          </a:p>
        </p:txBody>
      </p:sp>
      <p:sp>
        <p:nvSpPr>
          <p:cNvPr id="5" name="4 Marcador de contenido"/>
          <p:cNvSpPr>
            <a:spLocks noGrp="1"/>
          </p:cNvSpPr>
          <p:nvPr>
            <p:ph sz="quarter" idx="2"/>
          </p:nvPr>
        </p:nvSpPr>
        <p:spPr>
          <a:xfrm>
            <a:off x="2022230" y="290732"/>
            <a:ext cx="6858000" cy="3017520"/>
          </a:xfrm>
        </p:spPr>
        <p:txBody>
          <a:bodyPr/>
          <a:lstStyle>
            <a:lvl1pPr algn="l">
              <a:defRPr sz="2400"/>
            </a:lvl1pPr>
            <a:lvl2pPr algn="l">
              <a:defRPr sz="2000"/>
            </a:lvl2pPr>
            <a:lvl3pPr algn="l">
              <a:defRPr sz="1800"/>
            </a:lvl3pPr>
            <a:lvl4pPr algn="l">
              <a:defRPr sz="1600"/>
            </a:lvl4pPr>
            <a:lvl5pPr algn="l">
              <a:defRPr sz="16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6" name="5 Marcador de contenido"/>
          <p:cNvSpPr>
            <a:spLocks noGrp="1"/>
          </p:cNvSpPr>
          <p:nvPr>
            <p:ph sz="quarter" idx="4"/>
          </p:nvPr>
        </p:nvSpPr>
        <p:spPr>
          <a:xfrm>
            <a:off x="2022230" y="3427124"/>
            <a:ext cx="6858000" cy="3017520"/>
          </a:xfrm>
        </p:spPr>
        <p:txBody>
          <a:bodyPr/>
          <a:lstStyle>
            <a:lvl1pPr>
              <a:defRPr sz="2400"/>
            </a:lvl1pPr>
            <a:lvl2pPr>
              <a:defRPr sz="2000"/>
            </a:lvl2pPr>
            <a:lvl3pPr>
              <a:defRPr sz="1800"/>
            </a:lvl3pPr>
            <a:lvl4pPr>
              <a:defRPr sz="1600"/>
            </a:lvl4pPr>
            <a:lvl5pPr>
              <a:defRPr sz="16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7" name="6 Marcador de fecha"/>
          <p:cNvSpPr>
            <a:spLocks noGrp="1"/>
          </p:cNvSpPr>
          <p:nvPr>
            <p:ph type="dt" sz="half" idx="10"/>
          </p:nvPr>
        </p:nvSpPr>
        <p:spPr>
          <a:xfrm>
            <a:off x="4791456" y="6480969"/>
            <a:ext cx="2130552" cy="301752"/>
          </a:xfrm>
        </p:spPr>
        <p:txBody>
          <a:bodyPr/>
          <a:lstStyle/>
          <a:p>
            <a:fld id="{CA15D32E-8206-4839-8C9A-243D832B04F0}" type="datetimeFigureOut">
              <a:rPr lang="es-MX" smtClean="0"/>
              <a:t>05/10/2009</a:t>
            </a:fld>
            <a:endParaRPr lang="es-MX"/>
          </a:p>
        </p:txBody>
      </p:sp>
      <p:sp>
        <p:nvSpPr>
          <p:cNvPr id="8" name="7 Marcador de pie de página"/>
          <p:cNvSpPr>
            <a:spLocks noGrp="1"/>
          </p:cNvSpPr>
          <p:nvPr>
            <p:ph type="ftr" sz="quarter" idx="11"/>
          </p:nvPr>
        </p:nvSpPr>
        <p:spPr>
          <a:xfrm>
            <a:off x="457200" y="6480969"/>
            <a:ext cx="4261104" cy="301752"/>
          </a:xfrm>
        </p:spPr>
        <p:txBody>
          <a:bodyPr/>
          <a:lstStyle/>
          <a:p>
            <a:endParaRPr lang="es-MX"/>
          </a:p>
        </p:txBody>
      </p:sp>
      <p:sp>
        <p:nvSpPr>
          <p:cNvPr id="9" name="8 Marcador de número de diapositiva"/>
          <p:cNvSpPr>
            <a:spLocks noGrp="1"/>
          </p:cNvSpPr>
          <p:nvPr>
            <p:ph type="sldNum" sz="quarter" idx="12"/>
          </p:nvPr>
        </p:nvSpPr>
        <p:spPr>
          <a:xfrm>
            <a:off x="7589520" y="6483096"/>
            <a:ext cx="502920" cy="301752"/>
          </a:xfrm>
        </p:spPr>
        <p:txBody>
          <a:bodyPr/>
          <a:lstStyle>
            <a:lvl1pPr algn="ctr">
              <a:defRPr/>
            </a:lvl1pPr>
          </a:lstStyle>
          <a:p>
            <a:fld id="{5041ED10-20AA-4034-8D5D-000F59848E4D}" type="slidenum">
              <a:rPr lang="es-MX" smtClean="0"/>
              <a:t>‹Nº›</a:t>
            </a:fld>
            <a:endParaRPr lang="es-MX"/>
          </a:p>
        </p:txBody>
      </p:sp>
    </p:spTree>
  </p:cSld>
  <p:clrMapOvr>
    <a:overrideClrMapping bg1="dk1" tx1="lt1" bg2="dk2" tx2="lt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b="0"/>
            </a:lvl1pPr>
          </a:lstStyle>
          <a:p>
            <a:r>
              <a:rPr kumimoji="0" lang="es-ES" smtClean="0"/>
              <a:t>Haga clic para modificar el estilo de título del patrón</a:t>
            </a:r>
            <a:endParaRPr kumimoji="0" lang="en-US"/>
          </a:p>
        </p:txBody>
      </p:sp>
      <p:sp>
        <p:nvSpPr>
          <p:cNvPr id="3" name="2 Marcador de fecha"/>
          <p:cNvSpPr>
            <a:spLocks noGrp="1"/>
          </p:cNvSpPr>
          <p:nvPr>
            <p:ph type="dt" sz="half" idx="10"/>
          </p:nvPr>
        </p:nvSpPr>
        <p:spPr/>
        <p:txBody>
          <a:bodyPr/>
          <a:lstStyle/>
          <a:p>
            <a:fld id="{CA15D32E-8206-4839-8C9A-243D832B04F0}" type="datetimeFigureOut">
              <a:rPr lang="es-MX" smtClean="0"/>
              <a:t>05/10/2009</a:t>
            </a:fld>
            <a:endParaRPr lang="es-MX"/>
          </a:p>
        </p:txBody>
      </p:sp>
      <p:sp>
        <p:nvSpPr>
          <p:cNvPr id="4" name="3 Marcador de pie de página"/>
          <p:cNvSpPr>
            <a:spLocks noGrp="1"/>
          </p:cNvSpPr>
          <p:nvPr>
            <p:ph type="ftr" sz="quarter" idx="11"/>
          </p:nvPr>
        </p:nvSpPr>
        <p:spPr/>
        <p:txBody>
          <a:bodyPr/>
          <a:lstStyle/>
          <a:p>
            <a:endParaRPr lang="es-MX"/>
          </a:p>
        </p:txBody>
      </p:sp>
      <p:sp>
        <p:nvSpPr>
          <p:cNvPr id="5" name="4 Marcador de número de diapositiva"/>
          <p:cNvSpPr>
            <a:spLocks noGrp="1"/>
          </p:cNvSpPr>
          <p:nvPr>
            <p:ph type="sldNum" sz="quarter" idx="12"/>
          </p:nvPr>
        </p:nvSpPr>
        <p:spPr/>
        <p:txBody>
          <a:bodyPr/>
          <a:lstStyle/>
          <a:p>
            <a:fld id="{5041ED10-20AA-4034-8D5D-000F59848E4D}" type="slidenum">
              <a:rPr lang="es-MX" smtClean="0"/>
              <a:t>‹Nº›</a:t>
            </a:fld>
            <a:endParaRPr lang="es-MX"/>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a:xfrm>
            <a:off x="4791456" y="6480969"/>
            <a:ext cx="2133600" cy="301752"/>
          </a:xfrm>
        </p:spPr>
        <p:txBody>
          <a:bodyPr/>
          <a:lstStyle/>
          <a:p>
            <a:fld id="{CA15D32E-8206-4839-8C9A-243D832B04F0}" type="datetimeFigureOut">
              <a:rPr lang="es-MX" smtClean="0"/>
              <a:t>05/10/2009</a:t>
            </a:fld>
            <a:endParaRPr lang="es-MX"/>
          </a:p>
        </p:txBody>
      </p:sp>
      <p:sp>
        <p:nvSpPr>
          <p:cNvPr id="3" name="2 Marcador de pie de página"/>
          <p:cNvSpPr>
            <a:spLocks noGrp="1"/>
          </p:cNvSpPr>
          <p:nvPr>
            <p:ph type="ftr" sz="quarter" idx="11"/>
          </p:nvPr>
        </p:nvSpPr>
        <p:spPr>
          <a:xfrm>
            <a:off x="457200" y="6481890"/>
            <a:ext cx="4260056" cy="300831"/>
          </a:xfrm>
        </p:spPr>
        <p:txBody>
          <a:bodyPr/>
          <a:lstStyle/>
          <a:p>
            <a:endParaRPr lang="es-MX"/>
          </a:p>
        </p:txBody>
      </p:sp>
      <p:sp>
        <p:nvSpPr>
          <p:cNvPr id="4" name="3 Marcador de número de diapositiva"/>
          <p:cNvSpPr>
            <a:spLocks noGrp="1"/>
          </p:cNvSpPr>
          <p:nvPr>
            <p:ph type="sldNum" sz="quarter" idx="12"/>
          </p:nvPr>
        </p:nvSpPr>
        <p:spPr>
          <a:xfrm>
            <a:off x="7589520" y="6480969"/>
            <a:ext cx="502920" cy="301752"/>
          </a:xfrm>
        </p:spPr>
        <p:txBody>
          <a:bodyPr/>
          <a:lstStyle/>
          <a:p>
            <a:fld id="{5041ED10-20AA-4034-8D5D-000F59848E4D}" type="slidenum">
              <a:rPr lang="es-MX" smtClean="0"/>
              <a:t>‹Nº›</a:t>
            </a:fld>
            <a:endParaRPr lang="es-MX"/>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ido con título">
    <p:bg>
      <p:bgRef idx="1002">
        <a:schemeClr val="bg2"/>
      </p:bgRef>
    </p:bg>
    <p:spTree>
      <p:nvGrpSpPr>
        <p:cNvPr id="1" name=""/>
        <p:cNvGrpSpPr/>
        <p:nvPr/>
      </p:nvGrpSpPr>
      <p:grpSpPr>
        <a:xfrm>
          <a:off x="0" y="0"/>
          <a:ext cx="0" cy="0"/>
          <a:chOff x="0" y="0"/>
          <a:chExt cx="0" cy="0"/>
        </a:xfrm>
      </p:grpSpPr>
      <p:sp>
        <p:nvSpPr>
          <p:cNvPr id="2" name="1 Título"/>
          <p:cNvSpPr>
            <a:spLocks noGrp="1"/>
          </p:cNvSpPr>
          <p:nvPr>
            <p:ph type="title"/>
          </p:nvPr>
        </p:nvSpPr>
        <p:spPr>
          <a:xfrm>
            <a:off x="219456" y="367664"/>
            <a:ext cx="914400" cy="5943600"/>
          </a:xfrm>
        </p:spPr>
        <p:txBody>
          <a:bodyPr vert="vert270" anchor="b"/>
          <a:lstStyle>
            <a:lvl1pPr marL="0" marR="18288" algn="r">
              <a:spcBef>
                <a:spcPts val="0"/>
              </a:spcBef>
              <a:buNone/>
              <a:defRPr sz="2900" b="0" cap="all" baseline="0"/>
            </a:lvl1pPr>
          </a:lstStyle>
          <a:p>
            <a:r>
              <a:rPr kumimoji="0" lang="es-ES" smtClean="0"/>
              <a:t>Haga clic para modificar el estilo de título del patrón</a:t>
            </a:r>
            <a:endParaRPr kumimoji="0" lang="en-US"/>
          </a:p>
        </p:txBody>
      </p:sp>
      <p:sp>
        <p:nvSpPr>
          <p:cNvPr id="3" name="2 Marcador de texto"/>
          <p:cNvSpPr>
            <a:spLocks noGrp="1"/>
          </p:cNvSpPr>
          <p:nvPr>
            <p:ph type="body" idx="2"/>
          </p:nvPr>
        </p:nvSpPr>
        <p:spPr>
          <a:xfrm>
            <a:off x="1135856" y="367664"/>
            <a:ext cx="2438400" cy="5943600"/>
          </a:xfrm>
        </p:spPr>
        <p:txBody>
          <a:bodyPr anchor="t"/>
          <a:lstStyle>
            <a:lvl1pPr marL="0" indent="0">
              <a:spcBef>
                <a:spcPts val="0"/>
              </a:spcBef>
              <a:buNone/>
              <a:defRPr sz="1400"/>
            </a:lvl1pPr>
            <a:lvl2pPr>
              <a:buNone/>
              <a:defRPr sz="1200"/>
            </a:lvl2pPr>
            <a:lvl3pPr>
              <a:buNone/>
              <a:defRPr sz="1000"/>
            </a:lvl3pPr>
            <a:lvl4pPr>
              <a:buNone/>
              <a:defRPr sz="900"/>
            </a:lvl4pPr>
            <a:lvl5pPr>
              <a:buNone/>
              <a:defRPr sz="900"/>
            </a:lvl5pPr>
          </a:lstStyle>
          <a:p>
            <a:pPr lvl="0" eaLnBrk="1" latinLnBrk="0" hangingPunct="1"/>
            <a:r>
              <a:rPr kumimoji="0" lang="es-ES" smtClean="0"/>
              <a:t>Haga clic para modificar el estilo de texto del patrón</a:t>
            </a:r>
          </a:p>
        </p:txBody>
      </p:sp>
      <p:sp>
        <p:nvSpPr>
          <p:cNvPr id="4" name="3 Marcador de contenido"/>
          <p:cNvSpPr>
            <a:spLocks noGrp="1"/>
          </p:cNvSpPr>
          <p:nvPr>
            <p:ph sz="half" idx="1"/>
          </p:nvPr>
        </p:nvSpPr>
        <p:spPr>
          <a:xfrm>
            <a:off x="3651250" y="320040"/>
            <a:ext cx="5276088" cy="5989320"/>
          </a:xfrm>
        </p:spPr>
        <p:txBody>
          <a:bodyPr/>
          <a:lstStyle>
            <a:lvl1pPr>
              <a:spcBef>
                <a:spcPts val="0"/>
              </a:spcBef>
              <a:defRPr sz="3000"/>
            </a:lvl1pPr>
            <a:lvl2pPr>
              <a:defRPr sz="2600"/>
            </a:lvl2pPr>
            <a:lvl3pPr>
              <a:defRPr sz="2400"/>
            </a:lvl3pPr>
            <a:lvl4pPr>
              <a:defRPr sz="2000"/>
            </a:lvl4pPr>
            <a:lvl5pPr>
              <a:defRPr sz="20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5" name="4 Marcador de fecha"/>
          <p:cNvSpPr>
            <a:spLocks noGrp="1"/>
          </p:cNvSpPr>
          <p:nvPr>
            <p:ph type="dt" sz="half" idx="10"/>
          </p:nvPr>
        </p:nvSpPr>
        <p:spPr>
          <a:xfrm>
            <a:off x="6278976" y="6556248"/>
            <a:ext cx="2133600" cy="301752"/>
          </a:xfrm>
        </p:spPr>
        <p:txBody>
          <a:bodyPr/>
          <a:lstStyle>
            <a:lvl1pPr>
              <a:defRPr sz="900"/>
            </a:lvl1pPr>
          </a:lstStyle>
          <a:p>
            <a:fld id="{CA15D32E-8206-4839-8C9A-243D832B04F0}" type="datetimeFigureOut">
              <a:rPr lang="es-MX" smtClean="0"/>
              <a:t>05/10/2009</a:t>
            </a:fld>
            <a:endParaRPr lang="es-MX"/>
          </a:p>
        </p:txBody>
      </p:sp>
      <p:sp>
        <p:nvSpPr>
          <p:cNvPr id="6" name="5 Marcador de pie de página"/>
          <p:cNvSpPr>
            <a:spLocks noGrp="1"/>
          </p:cNvSpPr>
          <p:nvPr>
            <p:ph type="ftr" sz="quarter" idx="11"/>
          </p:nvPr>
        </p:nvSpPr>
        <p:spPr>
          <a:xfrm>
            <a:off x="1135856" y="6556248"/>
            <a:ext cx="5143120" cy="301752"/>
          </a:xfrm>
        </p:spPr>
        <p:txBody>
          <a:bodyPr/>
          <a:lstStyle>
            <a:lvl1pPr>
              <a:defRPr sz="900"/>
            </a:lvl1pPr>
          </a:lstStyle>
          <a:p>
            <a:endParaRPr lang="es-MX"/>
          </a:p>
        </p:txBody>
      </p:sp>
      <p:sp>
        <p:nvSpPr>
          <p:cNvPr id="7" name="6 Marcador de número de diapositiva"/>
          <p:cNvSpPr>
            <a:spLocks noGrp="1"/>
          </p:cNvSpPr>
          <p:nvPr>
            <p:ph type="sldNum" sz="quarter" idx="12"/>
          </p:nvPr>
        </p:nvSpPr>
        <p:spPr>
          <a:xfrm>
            <a:off x="8410576" y="6556248"/>
            <a:ext cx="502920" cy="301752"/>
          </a:xfrm>
        </p:spPr>
        <p:txBody>
          <a:bodyPr/>
          <a:lstStyle>
            <a:lvl1pPr>
              <a:defRPr sz="900"/>
            </a:lvl1pPr>
          </a:lstStyle>
          <a:p>
            <a:fld id="{5041ED10-20AA-4034-8D5D-000F59848E4D}" type="slidenum">
              <a:rPr lang="es-MX" smtClean="0"/>
              <a:t>‹Nº›</a:t>
            </a:fld>
            <a:endParaRPr lang="es-MX"/>
          </a:p>
        </p:txBody>
      </p:sp>
    </p:spTree>
  </p:cSld>
  <p:clrMapOvr>
    <a:overrideClrMapping bg1="dk1" tx1="lt1" bg2="dk2" tx2="lt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bg>
      <p:bgRef idx="1002">
        <a:schemeClr val="bg1"/>
      </p:bgRef>
    </p:bg>
    <p:spTree>
      <p:nvGrpSpPr>
        <p:cNvPr id="1" name=""/>
        <p:cNvGrpSpPr/>
        <p:nvPr/>
      </p:nvGrpSpPr>
      <p:grpSpPr>
        <a:xfrm>
          <a:off x="0" y="0"/>
          <a:ext cx="0" cy="0"/>
          <a:chOff x="0" y="0"/>
          <a:chExt cx="0" cy="0"/>
        </a:xfrm>
      </p:grpSpPr>
      <p:sp>
        <p:nvSpPr>
          <p:cNvPr id="2" name="1 Título"/>
          <p:cNvSpPr>
            <a:spLocks noGrp="1"/>
          </p:cNvSpPr>
          <p:nvPr>
            <p:ph type="title"/>
          </p:nvPr>
        </p:nvSpPr>
        <p:spPr>
          <a:xfrm>
            <a:off x="219456" y="150896"/>
            <a:ext cx="914400" cy="6400800"/>
          </a:xfrm>
        </p:spPr>
        <p:txBody>
          <a:bodyPr vert="vert270" anchor="b"/>
          <a:lstStyle>
            <a:lvl1pPr marL="0" algn="l">
              <a:buNone/>
              <a:defRPr sz="3000" b="0" cap="all" baseline="0"/>
            </a:lvl1pPr>
          </a:lstStyle>
          <a:p>
            <a:r>
              <a:rPr kumimoji="0" lang="es-ES" smtClean="0"/>
              <a:t>Haga clic para modificar el estilo de título del patrón</a:t>
            </a:r>
            <a:endParaRPr kumimoji="0" lang="en-US"/>
          </a:p>
        </p:txBody>
      </p:sp>
      <p:sp>
        <p:nvSpPr>
          <p:cNvPr id="3" name="2 Marcador de posición de imagen"/>
          <p:cNvSpPr>
            <a:spLocks noGrp="1"/>
          </p:cNvSpPr>
          <p:nvPr>
            <p:ph type="pic" idx="1"/>
          </p:nvPr>
        </p:nvSpPr>
        <p:spPr>
          <a:xfrm>
            <a:off x="1138237" y="373966"/>
            <a:ext cx="7333488" cy="5486400"/>
          </a:xfrm>
          <a:solidFill>
            <a:schemeClr val="bg2">
              <a:shade val="50000"/>
            </a:schemeClr>
          </a:solidFill>
        </p:spPr>
        <p:txBody>
          <a:bodyPr/>
          <a:lstStyle>
            <a:lvl1pPr marL="0" indent="0">
              <a:buNone/>
              <a:defRPr sz="3200"/>
            </a:lvl1pPr>
          </a:lstStyle>
          <a:p>
            <a:r>
              <a:rPr kumimoji="0" lang="es-ES" smtClean="0"/>
              <a:t>Haga clic en el icono para agregar una imagen</a:t>
            </a:r>
            <a:endParaRPr kumimoji="0" lang="en-US" dirty="0"/>
          </a:p>
        </p:txBody>
      </p:sp>
      <p:sp>
        <p:nvSpPr>
          <p:cNvPr id="4" name="3 Marcador de texto"/>
          <p:cNvSpPr>
            <a:spLocks noGrp="1"/>
          </p:cNvSpPr>
          <p:nvPr>
            <p:ph type="body" sz="half" idx="2"/>
          </p:nvPr>
        </p:nvSpPr>
        <p:spPr>
          <a:xfrm>
            <a:off x="1143000" y="5867400"/>
            <a:ext cx="7333488" cy="685800"/>
          </a:xfrm>
          <a:solidFill>
            <a:schemeClr val="accent1">
              <a:alpha val="15000"/>
            </a:schemeClr>
          </a:solidFill>
          <a:ln>
            <a:solidFill>
              <a:schemeClr val="accent1"/>
            </a:solidFill>
            <a:miter lim="800000"/>
          </a:ln>
        </p:spPr>
        <p:txBody>
          <a:bodyPr/>
          <a:lstStyle>
            <a:lvl1pPr marL="0" indent="0">
              <a:spcBef>
                <a:spcPts val="0"/>
              </a:spcBef>
              <a:buNone/>
              <a:defRPr sz="1400"/>
            </a:lvl1pPr>
            <a:lvl2pPr>
              <a:defRPr sz="1200"/>
            </a:lvl2pPr>
            <a:lvl3pPr>
              <a:defRPr sz="1000"/>
            </a:lvl3pPr>
            <a:lvl4pPr>
              <a:defRPr sz="900"/>
            </a:lvl4pPr>
            <a:lvl5pPr>
              <a:defRPr sz="900"/>
            </a:lvl5pPr>
          </a:lstStyle>
          <a:p>
            <a:pPr lvl="0" eaLnBrk="1" latinLnBrk="0" hangingPunct="1"/>
            <a:r>
              <a:rPr kumimoji="0" lang="es-ES" smtClean="0"/>
              <a:t>Haga clic para modificar el estilo de texto del patrón</a:t>
            </a:r>
          </a:p>
        </p:txBody>
      </p:sp>
      <p:sp>
        <p:nvSpPr>
          <p:cNvPr id="5" name="4 Marcador de fecha"/>
          <p:cNvSpPr>
            <a:spLocks noGrp="1"/>
          </p:cNvSpPr>
          <p:nvPr>
            <p:ph type="dt" sz="half" idx="10"/>
          </p:nvPr>
        </p:nvSpPr>
        <p:spPr>
          <a:xfrm>
            <a:off x="6108192" y="6556248"/>
            <a:ext cx="2103120" cy="301752"/>
          </a:xfrm>
        </p:spPr>
        <p:txBody>
          <a:bodyPr/>
          <a:lstStyle>
            <a:lvl1pPr>
              <a:defRPr sz="900"/>
            </a:lvl1pPr>
          </a:lstStyle>
          <a:p>
            <a:fld id="{CA15D32E-8206-4839-8C9A-243D832B04F0}" type="datetimeFigureOut">
              <a:rPr lang="es-MX" smtClean="0"/>
              <a:t>05/10/2009</a:t>
            </a:fld>
            <a:endParaRPr lang="es-MX"/>
          </a:p>
        </p:txBody>
      </p:sp>
      <p:sp>
        <p:nvSpPr>
          <p:cNvPr id="6" name="5 Marcador de pie de página"/>
          <p:cNvSpPr>
            <a:spLocks noGrp="1"/>
          </p:cNvSpPr>
          <p:nvPr>
            <p:ph type="ftr" sz="quarter" idx="11"/>
          </p:nvPr>
        </p:nvSpPr>
        <p:spPr>
          <a:xfrm>
            <a:off x="1170432" y="6557169"/>
            <a:ext cx="4948072" cy="301752"/>
          </a:xfrm>
        </p:spPr>
        <p:txBody>
          <a:bodyPr/>
          <a:lstStyle>
            <a:lvl1pPr>
              <a:defRPr sz="900"/>
            </a:lvl1pPr>
          </a:lstStyle>
          <a:p>
            <a:endParaRPr lang="es-MX"/>
          </a:p>
        </p:txBody>
      </p:sp>
      <p:sp>
        <p:nvSpPr>
          <p:cNvPr id="7" name="6 Marcador de número de diapositiva"/>
          <p:cNvSpPr>
            <a:spLocks noGrp="1"/>
          </p:cNvSpPr>
          <p:nvPr>
            <p:ph type="sldNum" sz="quarter" idx="12"/>
          </p:nvPr>
        </p:nvSpPr>
        <p:spPr>
          <a:xfrm>
            <a:off x="8217192" y="6556248"/>
            <a:ext cx="365760" cy="301752"/>
          </a:xfrm>
        </p:spPr>
        <p:txBody>
          <a:bodyPr/>
          <a:lstStyle>
            <a:lvl1pPr algn="ctr">
              <a:defRPr sz="900"/>
            </a:lvl1pPr>
          </a:lstStyle>
          <a:p>
            <a:fld id="{5041ED10-20AA-4034-8D5D-000F59848E4D}" type="slidenum">
              <a:rPr lang="es-MX" smtClean="0"/>
              <a:t>‹Nº›</a:t>
            </a:fld>
            <a:endParaRPr lang="es-MX"/>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11" name="10 Triángulo rectángulo"/>
          <p:cNvSpPr/>
          <p:nvPr/>
        </p:nvSpPr>
        <p:spPr>
          <a:xfrm>
            <a:off x="7034" y="14068"/>
            <a:ext cx="9129932" cy="6836899"/>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cxnSp>
        <p:nvCxnSpPr>
          <p:cNvPr id="8" name="7 Conector recto"/>
          <p:cNvCxnSpPr/>
          <p:nvPr/>
        </p:nvCxnSpPr>
        <p:spPr>
          <a:xfrm>
            <a:off x="0" y="7034"/>
            <a:ext cx="9136966" cy="6843933"/>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9" name="8 Conector recto"/>
          <p:cNvCxnSpPr/>
          <p:nvPr/>
        </p:nvCxnSpPr>
        <p:spPr>
          <a:xfrm rot="10800000" flipV="1">
            <a:off x="6468794" y="4948410"/>
            <a:ext cx="2672861" cy="1900210"/>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2" name="21 Marcador de título"/>
          <p:cNvSpPr>
            <a:spLocks noGrp="1"/>
          </p:cNvSpPr>
          <p:nvPr>
            <p:ph type="title"/>
          </p:nvPr>
        </p:nvSpPr>
        <p:spPr>
          <a:xfrm>
            <a:off x="457200" y="267494"/>
            <a:ext cx="8229600" cy="1399032"/>
          </a:xfrm>
          <a:prstGeom prst="rect">
            <a:avLst/>
          </a:prstGeom>
        </p:spPr>
        <p:txBody>
          <a:bodyPr vert="horz" anchor="ctr">
            <a:normAutofit/>
          </a:bodyPr>
          <a:lstStyle/>
          <a:p>
            <a:r>
              <a:rPr kumimoji="0" lang="es-ES" smtClean="0"/>
              <a:t>Haga clic para modificar el estilo de título del patrón</a:t>
            </a:r>
            <a:endParaRPr kumimoji="0" lang="en-US"/>
          </a:p>
        </p:txBody>
      </p:sp>
      <p:sp>
        <p:nvSpPr>
          <p:cNvPr id="13" name="12 Marcador de texto"/>
          <p:cNvSpPr>
            <a:spLocks noGrp="1"/>
          </p:cNvSpPr>
          <p:nvPr>
            <p:ph type="body" idx="1"/>
          </p:nvPr>
        </p:nvSpPr>
        <p:spPr>
          <a:xfrm>
            <a:off x="457200" y="1882808"/>
            <a:ext cx="8229600" cy="4572000"/>
          </a:xfrm>
          <a:prstGeom prst="rect">
            <a:avLst/>
          </a:prstGeom>
        </p:spPr>
        <p:txBody>
          <a:bodyPr vert="horz" anchor="t">
            <a:normAutofit/>
          </a:bodyPr>
          <a:lstStyle/>
          <a:p>
            <a:pPr lvl="0" eaLnBrk="1" latinLnBrk="0" hangingPunct="1"/>
            <a:r>
              <a:rPr kumimoji="0" lang="es-ES" smtClean="0"/>
              <a:t>Haga clic para modificar el estilo de texto del patrón</a:t>
            </a:r>
          </a:p>
          <a:p>
            <a:pPr lvl="1" eaLnBrk="1" latinLnBrk="0" hangingPunct="1"/>
            <a:r>
              <a:rPr kumimoji="0" lang="es-ES" smtClean="0"/>
              <a:t>Segundo nivel</a:t>
            </a:r>
          </a:p>
          <a:p>
            <a:pPr lvl="2" eaLnBrk="1" latinLnBrk="0" hangingPunct="1"/>
            <a:r>
              <a:rPr kumimoji="0" lang="es-ES" smtClean="0"/>
              <a:t>Tercer nivel</a:t>
            </a:r>
          </a:p>
          <a:p>
            <a:pPr lvl="3" eaLnBrk="1" latinLnBrk="0" hangingPunct="1"/>
            <a:r>
              <a:rPr kumimoji="0" lang="es-ES" smtClean="0"/>
              <a:t>Cuarto nivel</a:t>
            </a:r>
          </a:p>
          <a:p>
            <a:pPr lvl="4" eaLnBrk="1" latinLnBrk="0" hangingPunct="1"/>
            <a:r>
              <a:rPr kumimoji="0" lang="es-ES" smtClean="0"/>
              <a:t>Quinto nivel</a:t>
            </a:r>
            <a:endParaRPr kumimoji="0" lang="en-US"/>
          </a:p>
        </p:txBody>
      </p:sp>
      <p:sp>
        <p:nvSpPr>
          <p:cNvPr id="14" name="13 Marcador de fecha"/>
          <p:cNvSpPr>
            <a:spLocks noGrp="1"/>
          </p:cNvSpPr>
          <p:nvPr>
            <p:ph type="dt" sz="half" idx="2"/>
          </p:nvPr>
        </p:nvSpPr>
        <p:spPr>
          <a:xfrm>
            <a:off x="4791456" y="6480969"/>
            <a:ext cx="2133600" cy="301752"/>
          </a:xfrm>
          <a:prstGeom prst="rect">
            <a:avLst/>
          </a:prstGeom>
        </p:spPr>
        <p:txBody>
          <a:bodyPr vert="horz" anchor="b"/>
          <a:lstStyle>
            <a:lvl1pPr algn="l" eaLnBrk="1" latinLnBrk="0" hangingPunct="1">
              <a:defRPr kumimoji="0" sz="1000" b="0">
                <a:solidFill>
                  <a:schemeClr val="tx1"/>
                </a:solidFill>
              </a:defRPr>
            </a:lvl1pPr>
          </a:lstStyle>
          <a:p>
            <a:fld id="{CA15D32E-8206-4839-8C9A-243D832B04F0}" type="datetimeFigureOut">
              <a:rPr lang="es-MX" smtClean="0"/>
              <a:t>05/10/2009</a:t>
            </a:fld>
            <a:endParaRPr lang="es-MX"/>
          </a:p>
        </p:txBody>
      </p:sp>
      <p:sp>
        <p:nvSpPr>
          <p:cNvPr id="3" name="2 Marcador de pie de página"/>
          <p:cNvSpPr>
            <a:spLocks noGrp="1"/>
          </p:cNvSpPr>
          <p:nvPr>
            <p:ph type="ftr" sz="quarter" idx="3"/>
          </p:nvPr>
        </p:nvSpPr>
        <p:spPr>
          <a:xfrm>
            <a:off x="457200" y="6481890"/>
            <a:ext cx="4260056" cy="300831"/>
          </a:xfrm>
          <a:prstGeom prst="rect">
            <a:avLst/>
          </a:prstGeom>
        </p:spPr>
        <p:txBody>
          <a:bodyPr vert="horz" anchor="b"/>
          <a:lstStyle>
            <a:lvl1pPr algn="r" eaLnBrk="1" latinLnBrk="0" hangingPunct="1">
              <a:defRPr kumimoji="0" sz="1000">
                <a:solidFill>
                  <a:schemeClr val="tx1"/>
                </a:solidFill>
              </a:defRPr>
            </a:lvl1pPr>
          </a:lstStyle>
          <a:p>
            <a:endParaRPr lang="es-MX"/>
          </a:p>
        </p:txBody>
      </p:sp>
      <p:sp>
        <p:nvSpPr>
          <p:cNvPr id="23" name="22 Marcador de número de diapositiva"/>
          <p:cNvSpPr>
            <a:spLocks noGrp="1"/>
          </p:cNvSpPr>
          <p:nvPr>
            <p:ph type="sldNum" sz="quarter" idx="4"/>
          </p:nvPr>
        </p:nvSpPr>
        <p:spPr>
          <a:xfrm>
            <a:off x="7589520" y="6480969"/>
            <a:ext cx="502920" cy="301752"/>
          </a:xfrm>
          <a:prstGeom prst="rect">
            <a:avLst/>
          </a:prstGeom>
        </p:spPr>
        <p:txBody>
          <a:bodyPr vert="horz" anchor="b"/>
          <a:lstStyle>
            <a:lvl1pPr algn="ctr" eaLnBrk="1" latinLnBrk="0" hangingPunct="1">
              <a:defRPr kumimoji="0" sz="1200">
                <a:solidFill>
                  <a:schemeClr val="tx1"/>
                </a:solidFill>
              </a:defRPr>
            </a:lvl1pPr>
          </a:lstStyle>
          <a:p>
            <a:fld id="{5041ED10-20AA-4034-8D5D-000F59848E4D}" type="slidenum">
              <a:rPr lang="es-MX" smtClean="0"/>
              <a:t>‹Nº›</a:t>
            </a:fld>
            <a:endParaRPr lang="es-MX"/>
          </a:p>
        </p:txBody>
      </p:sp>
    </p:spTree>
  </p:cSld>
  <p:clrMap bg1="dk1" tx1="lt1" bg2="dk2" tx2="lt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marL="484632" algn="l" rtl="0" eaLnBrk="1" latinLnBrk="0" hangingPunct="1">
        <a:spcBef>
          <a:spcPct val="0"/>
        </a:spcBef>
        <a:buNone/>
        <a:defRPr kumimoji="0" sz="4200" kern="1200">
          <a:ln w="6350">
            <a:solidFill>
              <a:schemeClr val="accent1">
                <a:shade val="43000"/>
              </a:schemeClr>
            </a:solidFill>
          </a:ln>
          <a:solidFill>
            <a:schemeClr val="accent1">
              <a:tint val="83000"/>
              <a:satMod val="150000"/>
            </a:schemeClr>
          </a:solidFill>
          <a:effectLst>
            <a:outerShdw blurRad="26000" dist="26000" dir="14500000" algn="tl" rotWithShape="0">
              <a:srgbClr val="000000">
                <a:alpha val="40000"/>
              </a:srgbClr>
            </a:outerShdw>
          </a:effectLst>
          <a:latin typeface="+mj-lt"/>
          <a:ea typeface="+mj-ea"/>
          <a:cs typeface="+mj-cs"/>
        </a:defRPr>
      </a:lvl1pPr>
    </p:titleStyle>
    <p:bodyStyle>
      <a:lvl1pPr marL="448056" indent="-384048" algn="l" rtl="0" eaLnBrk="1" latinLnBrk="0" hangingPunct="1">
        <a:spcBef>
          <a:spcPct val="20000"/>
        </a:spcBef>
        <a:buClr>
          <a:schemeClr val="accent1"/>
        </a:buClr>
        <a:buSzPct val="80000"/>
        <a:buFont typeface="Wingdings 2"/>
        <a:buChar char=""/>
        <a:defRPr kumimoji="0" sz="3000" kern="1200">
          <a:solidFill>
            <a:schemeClr val="tx1"/>
          </a:solidFill>
          <a:latin typeface="+mn-lt"/>
          <a:ea typeface="+mn-ea"/>
          <a:cs typeface="+mn-cs"/>
        </a:defRPr>
      </a:lvl1pPr>
      <a:lvl2pPr marL="822960" indent="-285750" algn="l" rtl="0" eaLnBrk="1" latinLnBrk="0" hangingPunct="1">
        <a:spcBef>
          <a:spcPct val="20000"/>
        </a:spcBef>
        <a:buClr>
          <a:schemeClr val="accent1"/>
        </a:buClr>
        <a:buSzPct val="95000"/>
        <a:buFont typeface="Verdana"/>
        <a:buChar char="›"/>
        <a:defRPr kumimoji="0" sz="2600" kern="1200">
          <a:solidFill>
            <a:schemeClr val="tx1"/>
          </a:solidFill>
          <a:latin typeface="+mn-lt"/>
          <a:ea typeface="+mn-ea"/>
          <a:cs typeface="+mn-cs"/>
        </a:defRPr>
      </a:lvl2pPr>
      <a:lvl3pPr marL="1106424" indent="-228600" algn="l" rtl="0" eaLnBrk="1" latinLnBrk="0" hangingPunct="1">
        <a:spcBef>
          <a:spcPct val="20000"/>
        </a:spcBef>
        <a:buClr>
          <a:schemeClr val="accent1"/>
        </a:buClr>
        <a:buFont typeface="Wingdings 2"/>
        <a:buChar char=""/>
        <a:defRPr kumimoji="0" sz="2400" kern="1200">
          <a:solidFill>
            <a:schemeClr val="tx1"/>
          </a:solidFill>
          <a:latin typeface="+mn-lt"/>
          <a:ea typeface="+mn-ea"/>
          <a:cs typeface="+mn-cs"/>
        </a:defRPr>
      </a:lvl3pPr>
      <a:lvl4pPr marL="1371600" indent="-210312" algn="l" rtl="0" eaLnBrk="1" latinLnBrk="0" hangingPunct="1">
        <a:spcBef>
          <a:spcPct val="20000"/>
        </a:spcBef>
        <a:buClr>
          <a:schemeClr val="accent1"/>
        </a:buClr>
        <a:buFont typeface="Wingdings 2"/>
        <a:buChar char=""/>
        <a:defRPr kumimoji="0" sz="2000" kern="1200">
          <a:solidFill>
            <a:schemeClr val="tx1"/>
          </a:solidFill>
          <a:latin typeface="+mn-lt"/>
          <a:ea typeface="+mn-ea"/>
          <a:cs typeface="+mn-cs"/>
        </a:defRPr>
      </a:lvl4pPr>
      <a:lvl5pPr marL="1600200" indent="-210312" algn="l" rtl="0" eaLnBrk="1" latinLnBrk="0" hangingPunct="1">
        <a:spcBef>
          <a:spcPct val="20000"/>
        </a:spcBef>
        <a:buClr>
          <a:schemeClr val="accent1">
            <a:tint val="75000"/>
          </a:schemeClr>
        </a:buClr>
        <a:buFont typeface="Wingdings 2"/>
        <a:buChar char=""/>
        <a:defRPr kumimoji="0" sz="1900" kern="1200">
          <a:solidFill>
            <a:schemeClr val="tx1"/>
          </a:solidFill>
          <a:latin typeface="+mn-lt"/>
          <a:ea typeface="+mn-ea"/>
          <a:cs typeface="+mn-cs"/>
        </a:defRPr>
      </a:lvl5pPr>
      <a:lvl6pPr marL="1828800" indent="-210312" algn="l" rtl="0" eaLnBrk="1" latinLnBrk="0" hangingPunct="1">
        <a:spcBef>
          <a:spcPct val="20000"/>
        </a:spcBef>
        <a:buClr>
          <a:schemeClr val="accent1">
            <a:tint val="75000"/>
          </a:schemeClr>
        </a:buClr>
        <a:buFont typeface="Wingdings 2"/>
        <a:buChar char=""/>
        <a:defRPr kumimoji="0" sz="1800" kern="1200">
          <a:solidFill>
            <a:schemeClr val="tx1"/>
          </a:solidFill>
          <a:latin typeface="+mn-lt"/>
          <a:ea typeface="+mn-ea"/>
          <a:cs typeface="+mn-cs"/>
        </a:defRPr>
      </a:lvl6pPr>
      <a:lvl7pPr marL="2084832" indent="-210312"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7pPr>
      <a:lvl8pPr marL="2286000" indent="-182880"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8pPr>
      <a:lvl9pPr marL="2514600" indent="-182880"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hyperlink" Target="http://es.wikipedia.org/wiki/L%C3%A1ser" TargetMode="External"/><Relationship Id="rId13" Type="http://schemas.openxmlformats.org/officeDocument/2006/relationships/hyperlink" Target="http://es.wikipedia.org/wiki/C%C3%A1mara_digital" TargetMode="External"/><Relationship Id="rId18" Type="http://schemas.openxmlformats.org/officeDocument/2006/relationships/image" Target="../media/image3.jpeg"/><Relationship Id="rId3" Type="http://schemas.openxmlformats.org/officeDocument/2006/relationships/image" Target="../media/image2.jpeg"/><Relationship Id="rId7" Type="http://schemas.openxmlformats.org/officeDocument/2006/relationships/hyperlink" Target="http://es.wikipedia.org/wiki/Cartuchos_de_tinta" TargetMode="External"/><Relationship Id="rId12" Type="http://schemas.openxmlformats.org/officeDocument/2006/relationships/hyperlink" Target="http://es.wikipedia.org/wiki/Pendrive" TargetMode="External"/><Relationship Id="rId17" Type="http://schemas.openxmlformats.org/officeDocument/2006/relationships/hyperlink" Target="http://images.google.com.mx/imgres?imgurl=http://codigopgt.files.wordpress.com/2008/09/impresora_epson_rx500.jpg&amp;imgrefurl=http://codigopgt.wordpress.com/2008/09/24/impresora-personal-de-inyeccion-de-tinta-hp-1976/&amp;usg=__iEEDWquHycfy1t-woObWDfNN7ZQ=&amp;h=439&amp;w=500&amp;sz=53&amp;hl=es&amp;start=10&amp;um=1&amp;tbnid=Fl7UZywH9FwbYM:&amp;tbnh=114&amp;tbnw=130&amp;prev=/images%3Fq%3DIMPRESORA%26hl%3Des%26sa%3DN%26um%3D1" TargetMode="External"/><Relationship Id="rId2" Type="http://schemas.openxmlformats.org/officeDocument/2006/relationships/hyperlink" Target="http://images.google.com.mx/imgres?imgurl=http://www.informaticafenix.com.ar/site/images/stories/productos/Impresora/Impresora%2520HP%2520Deskjet%2520D1460%2520F.JPG&amp;imgrefurl=http://www.informaticafenix.com.ar/site/index.php%3Foption%3Dcom_content%26task%3Dview%26id%3D552%26Itemid%3D35&amp;usg=__ZmFXVVhG8JKFYMXKwsf2HCQrivc=&amp;h=443&amp;w=436&amp;sz=16&amp;hl=es&amp;start=18&amp;um=1&amp;tbnid=LLHB5rJbCJ5WkM:&amp;tbnh=127&amp;tbnw=125&amp;prev=/images%3Fq%3DIMPRESORA%26hl%3Des%26sa%3DN%26um%3D1" TargetMode="External"/><Relationship Id="rId16" Type="http://schemas.openxmlformats.org/officeDocument/2006/relationships/hyperlink" Target="http://es.wikipedia.org/wiki/Fotocopiadora" TargetMode="External"/><Relationship Id="rId1" Type="http://schemas.openxmlformats.org/officeDocument/2006/relationships/slideLayout" Target="../slideLayouts/slideLayout1.xml"/><Relationship Id="rId6" Type="http://schemas.openxmlformats.org/officeDocument/2006/relationships/hyperlink" Target="http://es.wikipedia.org/wiki/Papel" TargetMode="External"/><Relationship Id="rId11" Type="http://schemas.openxmlformats.org/officeDocument/2006/relationships/hyperlink" Target="http://es.wikipedia.org/wiki/Memory_Stick" TargetMode="External"/><Relationship Id="rId5" Type="http://schemas.openxmlformats.org/officeDocument/2006/relationships/hyperlink" Target="http://es.wikipedia.org/wiki/Ordenador" TargetMode="External"/><Relationship Id="rId15" Type="http://schemas.openxmlformats.org/officeDocument/2006/relationships/hyperlink" Target="http://es.wikipedia.org/wiki/Fax" TargetMode="External"/><Relationship Id="rId10" Type="http://schemas.openxmlformats.org/officeDocument/2006/relationships/hyperlink" Target="http://es.wikipedia.org/wiki/Secure_Digital" TargetMode="External"/><Relationship Id="rId4" Type="http://schemas.openxmlformats.org/officeDocument/2006/relationships/hyperlink" Target="http://es.wikipedia.org/wiki/Perif%C3%A9rico" TargetMode="External"/><Relationship Id="rId9" Type="http://schemas.openxmlformats.org/officeDocument/2006/relationships/hyperlink" Target="http://es.wikipedia.org/wiki/CompactFlash" TargetMode="External"/><Relationship Id="rId14" Type="http://schemas.openxmlformats.org/officeDocument/2006/relationships/hyperlink" Target="http://es.wikipedia.org/wiki/Esc%C3%A1ner" TargetMode="External"/></Relationships>
</file>

<file path=ppt/slides/_rels/slide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hyperlink" Target="http://images.google.com.mx/imgres?imgurl=http://www.turbopc.es/images/impresora%2520hp%2520deskjet%2520d2360.jpg&amp;imgrefurl=http://hardwareucv.blogspot.com/2008/06/hardware_17.html&amp;usg=__2Xv2XkQjhV7fHC2TVGb77W8DEe4=&amp;h=300&amp;w=300&amp;sz=12&amp;hl=es&amp;start=11&amp;um=1&amp;tbnid=7oIAsVQpqyQQPM:&amp;tbnh=116&amp;tbnw=116&amp;prev=/images%3Fq%3DIMPRESORA%26hl%3Des%26sa%3DN%26um%3D1" TargetMode="External"/><Relationship Id="rId1" Type="http://schemas.openxmlformats.org/officeDocument/2006/relationships/slideLayout" Target="../slideLayouts/slideLayout2.xml"/><Relationship Id="rId5" Type="http://schemas.openxmlformats.org/officeDocument/2006/relationships/hyperlink" Target="http://es.wikipedia.org/wiki/Epson" TargetMode="External"/><Relationship Id="rId4" Type="http://schemas.openxmlformats.org/officeDocument/2006/relationships/hyperlink" Target="http://es.wikipedia.org/w/index.php?title=Papel_satinado&amp;action=edit&amp;redlink=1"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340" name="Picture 4" descr="http://t1.gstatic.com/images?q=tbn:LLHB5rJbCJ5WkM:http://www.informaticafenix.com.ar/site/images/stories/productos/Impresora/Impresora%2520HP%2520Deskjet%2520D1460%2520F.JPG">
            <a:hlinkClick r:id="rId2"/>
          </p:cNvPr>
          <p:cNvPicPr>
            <a:picLocks noChangeAspect="1" noChangeArrowheads="1"/>
          </p:cNvPicPr>
          <p:nvPr/>
        </p:nvPicPr>
        <p:blipFill>
          <a:blip r:embed="rId3"/>
          <a:srcRect/>
          <a:stretch>
            <a:fillRect/>
          </a:stretch>
        </p:blipFill>
        <p:spPr bwMode="auto">
          <a:xfrm>
            <a:off x="3143240" y="3357562"/>
            <a:ext cx="3714776" cy="1209676"/>
          </a:xfrm>
          <a:prstGeom prst="rect">
            <a:avLst/>
          </a:prstGeom>
          <a:noFill/>
        </p:spPr>
      </p:pic>
      <p:sp>
        <p:nvSpPr>
          <p:cNvPr id="2" name="1 Título"/>
          <p:cNvSpPr>
            <a:spLocks noGrp="1"/>
          </p:cNvSpPr>
          <p:nvPr>
            <p:ph type="ctrTitle"/>
          </p:nvPr>
        </p:nvSpPr>
        <p:spPr>
          <a:xfrm>
            <a:off x="540544" y="776289"/>
            <a:ext cx="8062912" cy="366695"/>
          </a:xfrm>
        </p:spPr>
        <p:txBody>
          <a:bodyPr>
            <a:normAutofit fontScale="90000"/>
          </a:bodyPr>
          <a:lstStyle/>
          <a:p>
            <a:pPr algn="ctr"/>
            <a:r>
              <a:rPr lang="es-MX" dirty="0" smtClean="0"/>
              <a:t>IMPRESORA</a:t>
            </a:r>
            <a:endParaRPr lang="es-MX" dirty="0"/>
          </a:p>
        </p:txBody>
      </p:sp>
      <p:sp>
        <p:nvSpPr>
          <p:cNvPr id="3" name="2 Subtítulo"/>
          <p:cNvSpPr>
            <a:spLocks noGrp="1"/>
          </p:cNvSpPr>
          <p:nvPr>
            <p:ph type="subTitle" idx="1"/>
          </p:nvPr>
        </p:nvSpPr>
        <p:spPr>
          <a:xfrm>
            <a:off x="0" y="1285860"/>
            <a:ext cx="9144000" cy="5572140"/>
          </a:xfrm>
        </p:spPr>
        <p:txBody>
          <a:bodyPr>
            <a:noAutofit/>
          </a:bodyPr>
          <a:lstStyle/>
          <a:p>
            <a:r>
              <a:rPr lang="es-MX" sz="1500" b="1" dirty="0" smtClean="0">
                <a:solidFill>
                  <a:schemeClr val="accent1">
                    <a:lumMod val="75000"/>
                  </a:schemeClr>
                </a:solidFill>
              </a:rPr>
              <a:t>Una impresora es un </a:t>
            </a:r>
            <a:r>
              <a:rPr lang="es-MX" sz="1500" b="1" dirty="0" smtClean="0">
                <a:solidFill>
                  <a:schemeClr val="accent1">
                    <a:lumMod val="75000"/>
                  </a:schemeClr>
                </a:solidFill>
                <a:hlinkClick r:id="rId4" tooltip="Periférico"/>
              </a:rPr>
              <a:t>periférico</a:t>
            </a:r>
            <a:r>
              <a:rPr lang="es-MX" sz="1500" b="1" dirty="0" smtClean="0">
                <a:solidFill>
                  <a:schemeClr val="accent1">
                    <a:lumMod val="75000"/>
                  </a:schemeClr>
                </a:solidFill>
              </a:rPr>
              <a:t> de </a:t>
            </a:r>
            <a:r>
              <a:rPr lang="es-MX" sz="1500" b="1" dirty="0" smtClean="0">
                <a:solidFill>
                  <a:schemeClr val="accent1">
                    <a:lumMod val="75000"/>
                  </a:schemeClr>
                </a:solidFill>
                <a:hlinkClick r:id="rId5" tooltip="Ordenador"/>
              </a:rPr>
              <a:t>ordenador</a:t>
            </a:r>
            <a:r>
              <a:rPr lang="es-MX" sz="1500" b="1" dirty="0" smtClean="0">
                <a:solidFill>
                  <a:schemeClr val="accent1">
                    <a:lumMod val="75000"/>
                  </a:schemeClr>
                </a:solidFill>
              </a:rPr>
              <a:t> que permite producir una copia permanente de textos o gráficos de documentos almacenados en formato electrónico, imprimiéndolos en medios físicos, normalmente en </a:t>
            </a:r>
            <a:r>
              <a:rPr lang="es-MX" sz="1500" b="1" dirty="0" smtClean="0">
                <a:solidFill>
                  <a:schemeClr val="accent1">
                    <a:lumMod val="75000"/>
                  </a:schemeClr>
                </a:solidFill>
                <a:hlinkClick r:id="rId6" tooltip="Papel"/>
              </a:rPr>
              <a:t>papel</a:t>
            </a:r>
            <a:r>
              <a:rPr lang="es-MX" sz="1500" b="1" dirty="0" smtClean="0">
                <a:solidFill>
                  <a:schemeClr val="accent1">
                    <a:lumMod val="75000"/>
                  </a:schemeClr>
                </a:solidFill>
              </a:rPr>
              <a:t> o transparencias, utilizando </a:t>
            </a:r>
            <a:r>
              <a:rPr lang="es-MX" sz="1500" b="1" dirty="0" smtClean="0">
                <a:solidFill>
                  <a:schemeClr val="accent1">
                    <a:lumMod val="75000"/>
                  </a:schemeClr>
                </a:solidFill>
                <a:hlinkClick r:id="rId7" tooltip="Cartuchos de tinta"/>
              </a:rPr>
              <a:t>cartuchos de tinta</a:t>
            </a:r>
            <a:r>
              <a:rPr lang="es-MX" sz="1500" b="1" dirty="0" smtClean="0">
                <a:solidFill>
                  <a:schemeClr val="accent1">
                    <a:lumMod val="75000"/>
                  </a:schemeClr>
                </a:solidFill>
              </a:rPr>
              <a:t> o tecnología </a:t>
            </a:r>
            <a:r>
              <a:rPr lang="es-MX" sz="1500" b="1" dirty="0" smtClean="0">
                <a:solidFill>
                  <a:schemeClr val="accent1">
                    <a:lumMod val="75000"/>
                  </a:schemeClr>
                </a:solidFill>
                <a:hlinkClick r:id="rId8" tooltip="Láser"/>
              </a:rPr>
              <a:t>láser</a:t>
            </a:r>
            <a:r>
              <a:rPr lang="es-MX" sz="1500" b="1" dirty="0" smtClean="0">
                <a:solidFill>
                  <a:schemeClr val="accent1">
                    <a:lumMod val="75000"/>
                  </a:schemeClr>
                </a:solidFill>
              </a:rPr>
              <a:t>. Muchas impresoras son usadas como periféricos, y están permanentemente unidas al ordenador por un cable. Otras impresoras, llamadas impresoras de red, tienen un interfaz de red interno (típicamente </a:t>
            </a:r>
            <a:r>
              <a:rPr lang="es-MX" sz="1500" b="1" dirty="0" err="1" smtClean="0">
                <a:solidFill>
                  <a:schemeClr val="accent1">
                    <a:lumMod val="75000"/>
                  </a:schemeClr>
                </a:solidFill>
              </a:rPr>
              <a:t>wireless</a:t>
            </a:r>
            <a:r>
              <a:rPr lang="es-MX" sz="1500" b="1" dirty="0" smtClean="0">
                <a:solidFill>
                  <a:schemeClr val="accent1">
                    <a:lumMod val="75000"/>
                  </a:schemeClr>
                </a:solidFill>
              </a:rPr>
              <a:t> o Ethernet), y que puede servir como un dispositivo para imprimir en papel algún documento para cualquier usuario de la red.</a:t>
            </a:r>
          </a:p>
          <a:p>
            <a:r>
              <a:rPr lang="es-MX" sz="1500" b="1" dirty="0" smtClean="0">
                <a:solidFill>
                  <a:schemeClr val="accent1">
                    <a:lumMod val="75000"/>
                  </a:schemeClr>
                </a:solidFill>
              </a:rPr>
              <a:t>Además, muchas impresoras modernas permiten la conexión directa de aparatos de multimedia electrónicos como las tarjetas </a:t>
            </a:r>
            <a:r>
              <a:rPr lang="es-MX" sz="1500" b="1" dirty="0" err="1" smtClean="0">
                <a:solidFill>
                  <a:schemeClr val="accent1">
                    <a:lumMod val="75000"/>
                  </a:schemeClr>
                </a:solidFill>
                <a:hlinkClick r:id="rId9" tooltip="CompactFlash"/>
              </a:rPr>
              <a:t>CompactFlash</a:t>
            </a:r>
            <a:r>
              <a:rPr lang="es-MX" sz="1500" b="1" dirty="0" smtClean="0">
                <a:solidFill>
                  <a:schemeClr val="accent1">
                    <a:lumMod val="75000"/>
                  </a:schemeClr>
                </a:solidFill>
              </a:rPr>
              <a:t>, </a:t>
            </a:r>
            <a:r>
              <a:rPr lang="es-MX" sz="1500" b="1" dirty="0" err="1" smtClean="0">
                <a:solidFill>
                  <a:schemeClr val="accent1">
                    <a:lumMod val="75000"/>
                  </a:schemeClr>
                </a:solidFill>
                <a:hlinkClick r:id="rId10" tooltip="Secure Digital"/>
              </a:rPr>
              <a:t>Secure</a:t>
            </a:r>
            <a:r>
              <a:rPr lang="es-MX" sz="1500" b="1" dirty="0" smtClean="0">
                <a:solidFill>
                  <a:schemeClr val="accent1">
                    <a:lumMod val="75000"/>
                  </a:schemeClr>
                </a:solidFill>
                <a:hlinkClick r:id="rId10" tooltip="Secure Digital"/>
              </a:rPr>
              <a:t> Digital</a:t>
            </a:r>
            <a:r>
              <a:rPr lang="es-MX" sz="1500" b="1" dirty="0" smtClean="0">
                <a:solidFill>
                  <a:schemeClr val="accent1">
                    <a:lumMod val="75000"/>
                  </a:schemeClr>
                </a:solidFill>
              </a:rPr>
              <a:t> o </a:t>
            </a:r>
            <a:r>
              <a:rPr lang="es-MX" sz="1500" b="1" dirty="0" err="1" smtClean="0">
                <a:solidFill>
                  <a:schemeClr val="accent1">
                    <a:lumMod val="75000"/>
                  </a:schemeClr>
                </a:solidFill>
                <a:hlinkClick r:id="rId11" tooltip="Memory Stick"/>
              </a:rPr>
              <a:t>Memory</a:t>
            </a:r>
            <a:r>
              <a:rPr lang="es-MX" sz="1500" b="1" dirty="0" smtClean="0">
                <a:solidFill>
                  <a:schemeClr val="accent1">
                    <a:lumMod val="75000"/>
                  </a:schemeClr>
                </a:solidFill>
                <a:hlinkClick r:id="rId11" tooltip="Memory Stick"/>
              </a:rPr>
              <a:t> </a:t>
            </a:r>
            <a:r>
              <a:rPr lang="es-MX" sz="1500" b="1" dirty="0" err="1" smtClean="0">
                <a:solidFill>
                  <a:schemeClr val="accent1">
                    <a:lumMod val="75000"/>
                  </a:schemeClr>
                </a:solidFill>
                <a:hlinkClick r:id="rId11" tooltip="Memory Stick"/>
              </a:rPr>
              <a:t>Stick</a:t>
            </a:r>
            <a:r>
              <a:rPr lang="es-MX" sz="1500" b="1" dirty="0" smtClean="0">
                <a:solidFill>
                  <a:schemeClr val="accent1">
                    <a:lumMod val="75000"/>
                  </a:schemeClr>
                </a:solidFill>
              </a:rPr>
              <a:t>, </a:t>
            </a:r>
            <a:r>
              <a:rPr lang="es-MX" sz="1500" b="1" dirty="0" err="1" smtClean="0">
                <a:solidFill>
                  <a:schemeClr val="accent1">
                    <a:lumMod val="75000"/>
                  </a:schemeClr>
                </a:solidFill>
                <a:hlinkClick r:id="rId12" tooltip="Pendrive"/>
              </a:rPr>
              <a:t>pendrives</a:t>
            </a:r>
            <a:r>
              <a:rPr lang="es-MX" sz="1500" b="1" dirty="0" smtClean="0">
                <a:solidFill>
                  <a:schemeClr val="accent1">
                    <a:lumMod val="75000"/>
                  </a:schemeClr>
                </a:solidFill>
              </a:rPr>
              <a:t>, o aparatos de captura de imagen como </a:t>
            </a:r>
            <a:r>
              <a:rPr lang="es-MX" sz="1500" b="1" dirty="0" smtClean="0">
                <a:solidFill>
                  <a:schemeClr val="accent1">
                    <a:lumMod val="75000"/>
                  </a:schemeClr>
                </a:solidFill>
                <a:hlinkClick r:id="rId13" tooltip="Cámara digital"/>
              </a:rPr>
              <a:t>cámaras digitales</a:t>
            </a:r>
            <a:r>
              <a:rPr lang="es-MX" sz="1500" b="1" dirty="0" smtClean="0">
                <a:solidFill>
                  <a:schemeClr val="accent1">
                    <a:lumMod val="75000"/>
                  </a:schemeClr>
                </a:solidFill>
              </a:rPr>
              <a:t> y escáneres. También existen aparatos multifunción que constan de impresora, </a:t>
            </a:r>
            <a:r>
              <a:rPr lang="es-MX" sz="1500" b="1" dirty="0" smtClean="0">
                <a:solidFill>
                  <a:schemeClr val="accent1">
                    <a:lumMod val="75000"/>
                  </a:schemeClr>
                </a:solidFill>
                <a:hlinkClick r:id="rId14" tooltip="Escáner"/>
              </a:rPr>
              <a:t>escáner</a:t>
            </a:r>
            <a:r>
              <a:rPr lang="es-MX" sz="1500" b="1" dirty="0" smtClean="0">
                <a:solidFill>
                  <a:schemeClr val="accent1">
                    <a:lumMod val="75000"/>
                  </a:schemeClr>
                </a:solidFill>
              </a:rPr>
              <a:t> o máquinas de </a:t>
            </a:r>
            <a:r>
              <a:rPr lang="es-MX" sz="1500" b="1" dirty="0" smtClean="0">
                <a:solidFill>
                  <a:schemeClr val="accent1">
                    <a:lumMod val="75000"/>
                  </a:schemeClr>
                </a:solidFill>
                <a:hlinkClick r:id="rId15" tooltip="Fax"/>
              </a:rPr>
              <a:t>fax</a:t>
            </a:r>
            <a:r>
              <a:rPr lang="es-MX" sz="1500" b="1" dirty="0" smtClean="0">
                <a:solidFill>
                  <a:schemeClr val="accent1">
                    <a:lumMod val="75000"/>
                  </a:schemeClr>
                </a:solidFill>
              </a:rPr>
              <a:t> en un solo aparato. Una impresora combinada con un escáner puede funcionar básicamente como una </a:t>
            </a:r>
            <a:r>
              <a:rPr lang="es-MX" sz="1500" b="1" dirty="0" smtClean="0">
                <a:solidFill>
                  <a:schemeClr val="accent1">
                    <a:lumMod val="75000"/>
                  </a:schemeClr>
                </a:solidFill>
                <a:hlinkClick r:id="rId16" tooltip="Fotocopiadora"/>
              </a:rPr>
              <a:t>fotocopiadora</a:t>
            </a:r>
            <a:r>
              <a:rPr lang="es-MX" sz="1500" b="1" dirty="0" smtClean="0">
                <a:solidFill>
                  <a:schemeClr val="accent1">
                    <a:lumMod val="75000"/>
                  </a:schemeClr>
                </a:solidFill>
              </a:rPr>
              <a:t>.</a:t>
            </a:r>
          </a:p>
          <a:p>
            <a:r>
              <a:rPr lang="es-MX" sz="1500" b="1" dirty="0" smtClean="0">
                <a:solidFill>
                  <a:schemeClr val="accent1">
                    <a:lumMod val="75000"/>
                  </a:schemeClr>
                </a:solidFill>
              </a:rPr>
              <a:t>Las impresoras suelen diseñarse para realizar trabajos repetitivos de poco volumen, que no requieran virtualmente un tiempo de configuración para conseguir una copia de un determinado documento. Sin embargo, las impresoras son generalmente dispositivos lentos (10 páginas por minuto es considerado rápido), y el coste por página es relativamente alto.</a:t>
            </a:r>
          </a:p>
          <a:p>
            <a:r>
              <a:rPr lang="es-MX" sz="1500" b="1" dirty="0" smtClean="0">
                <a:solidFill>
                  <a:schemeClr val="accent1">
                    <a:lumMod val="75000"/>
                  </a:schemeClr>
                </a:solidFill>
              </a:rPr>
              <a:t>Para trabajos de mayor volumen existen las imprentas, que son máquinas que realizan la misma función que las impresoras pero están diseñadas y optimizadas para realizar trabajos de impresión de gran volumen como sería la impresión de periódicos. Las imprentas son capaces de imprimir cientos de páginas por minuto o más.</a:t>
            </a:r>
          </a:p>
          <a:p>
            <a:r>
              <a:rPr lang="es-MX" sz="1500" b="1" dirty="0" smtClean="0">
                <a:solidFill>
                  <a:schemeClr val="accent1">
                    <a:lumMod val="75000"/>
                  </a:schemeClr>
                </a:solidFill>
              </a:rPr>
              <a:t>Las impresoras han aumentado su calidad y rendimiento, lo que ha permitido que los usuarios puedan realizar en su impresora local trabajos que solían realizarse en tiendas especializadas en impresión.</a:t>
            </a:r>
          </a:p>
          <a:p>
            <a:endParaRPr lang="es-MX" sz="1600" b="1" dirty="0">
              <a:solidFill>
                <a:schemeClr val="accent1">
                  <a:lumMod val="75000"/>
                </a:schemeClr>
              </a:solidFill>
            </a:endParaRPr>
          </a:p>
        </p:txBody>
      </p:sp>
      <p:pic>
        <p:nvPicPr>
          <p:cNvPr id="14338" name="Picture 2" descr="http://t0.gstatic.com/images?q=tbn:Fl7UZywH9FwbYM:http://codigopgt.files.wordpress.com/2008/09/impresora_epson_rx500.jpg">
            <a:hlinkClick r:id="rId17"/>
          </p:cNvPr>
          <p:cNvPicPr>
            <a:picLocks noChangeAspect="1" noChangeArrowheads="1"/>
          </p:cNvPicPr>
          <p:nvPr/>
        </p:nvPicPr>
        <p:blipFill>
          <a:blip r:embed="rId18"/>
          <a:srcRect/>
          <a:stretch>
            <a:fillRect/>
          </a:stretch>
        </p:blipFill>
        <p:spPr bwMode="auto">
          <a:xfrm>
            <a:off x="500034" y="142852"/>
            <a:ext cx="2214578" cy="1085850"/>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ox(in)">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2" presetClass="entr" presetSubtype="4" fill="hold" nodeType="clickEffect">
                                  <p:stCondLst>
                                    <p:cond delay="0"/>
                                  </p:stCondLst>
                                  <p:childTnLst>
                                    <p:set>
                                      <p:cBhvr>
                                        <p:cTn id="11" dur="1" fill="hold">
                                          <p:stCondLst>
                                            <p:cond delay="0"/>
                                          </p:stCondLst>
                                        </p:cTn>
                                        <p:tgtEl>
                                          <p:spTgt spid="14338"/>
                                        </p:tgtEl>
                                        <p:attrNameLst>
                                          <p:attrName>style.visibility</p:attrName>
                                        </p:attrNameLst>
                                      </p:cBhvr>
                                      <p:to>
                                        <p:strVal val="visible"/>
                                      </p:to>
                                    </p:set>
                                    <p:animEffect transition="in" filter="slide(fromBottom)">
                                      <p:cBhvr>
                                        <p:cTn id="12" dur="500"/>
                                        <p:tgtEl>
                                          <p:spTgt spid="14338"/>
                                        </p:tgtEl>
                                      </p:cBhvr>
                                    </p:animEffect>
                                  </p:childTnLst>
                                </p:cTn>
                              </p:par>
                            </p:childTnLst>
                          </p:cTn>
                        </p:par>
                      </p:childTnLst>
                    </p:cTn>
                  </p:par>
                  <p:par>
                    <p:cTn id="13" fill="hold">
                      <p:stCondLst>
                        <p:cond delay="indefinite"/>
                      </p:stCondLst>
                      <p:childTnLst>
                        <p:par>
                          <p:cTn id="14" fill="hold">
                            <p:stCondLst>
                              <p:cond delay="0"/>
                            </p:stCondLst>
                            <p:childTnLst>
                              <p:par>
                                <p:cTn id="15" presetID="24" presetClass="entr" presetSubtype="0" fill="hold" grpId="0" nodeType="clickEffect">
                                  <p:stCondLst>
                                    <p:cond delay="0"/>
                                  </p:stCondLst>
                                  <p:childTnLst>
                                    <p:set>
                                      <p:cBhvr>
                                        <p:cTn id="16" dur="1" fill="hold">
                                          <p:stCondLst>
                                            <p:cond delay="0"/>
                                          </p:stCondLst>
                                        </p:cTn>
                                        <p:tgtEl>
                                          <p:spTgt spid="3">
                                            <p:txEl>
                                              <p:pRg st="0" end="0"/>
                                            </p:txEl>
                                          </p:spTgt>
                                        </p:tgtEl>
                                        <p:attrNameLst>
                                          <p:attrName>style.visibility</p:attrName>
                                        </p:attrNameLst>
                                      </p:cBhvr>
                                      <p:to>
                                        <p:strVal val="visible"/>
                                      </p:to>
                                    </p:set>
                                    <p:anim to="" calcmode="lin" valueType="num">
                                      <p:cBhvr>
                                        <p:cTn id="17" dur="1" fill="hold"/>
                                        <p:tgtEl>
                                          <p:spTgt spid="3">
                                            <p:txEl>
                                              <p:pRg st="0" end="0"/>
                                            </p:txEl>
                                          </p:spTgt>
                                        </p:tgtEl>
                                        <p:attrNameLst>
                                          <p:attrName/>
                                        </p:attrNameLst>
                                      </p:cBhvr>
                                    </p:anim>
                                  </p:childTnLst>
                                </p:cTn>
                              </p:par>
                            </p:childTnLst>
                          </p:cTn>
                        </p:par>
                      </p:childTnLst>
                    </p:cTn>
                  </p:par>
                  <p:par>
                    <p:cTn id="18" fill="hold">
                      <p:stCondLst>
                        <p:cond delay="indefinite"/>
                      </p:stCondLst>
                      <p:childTnLst>
                        <p:par>
                          <p:cTn id="19" fill="hold">
                            <p:stCondLst>
                              <p:cond delay="0"/>
                            </p:stCondLst>
                            <p:childTnLst>
                              <p:par>
                                <p:cTn id="20" presetID="24" presetClass="entr" presetSubtype="0" fill="hold" grpId="0" nodeType="clickEffect">
                                  <p:stCondLst>
                                    <p:cond delay="0"/>
                                  </p:stCondLst>
                                  <p:childTnLst>
                                    <p:set>
                                      <p:cBhvr>
                                        <p:cTn id="21" dur="1" fill="hold">
                                          <p:stCondLst>
                                            <p:cond delay="0"/>
                                          </p:stCondLst>
                                        </p:cTn>
                                        <p:tgtEl>
                                          <p:spTgt spid="3">
                                            <p:txEl>
                                              <p:pRg st="1" end="1"/>
                                            </p:txEl>
                                          </p:spTgt>
                                        </p:tgtEl>
                                        <p:attrNameLst>
                                          <p:attrName>style.visibility</p:attrName>
                                        </p:attrNameLst>
                                      </p:cBhvr>
                                      <p:to>
                                        <p:strVal val="visible"/>
                                      </p:to>
                                    </p:set>
                                    <p:anim to="" calcmode="lin" valueType="num">
                                      <p:cBhvr>
                                        <p:cTn id="22" dur="1" fill="hold"/>
                                        <p:tgtEl>
                                          <p:spTgt spid="3">
                                            <p:txEl>
                                              <p:pRg st="1" end="1"/>
                                            </p:txEl>
                                          </p:spTgt>
                                        </p:tgtEl>
                                        <p:attrNameLst>
                                          <p:attrName/>
                                        </p:attrNameLst>
                                      </p:cBhvr>
                                    </p:anim>
                                  </p:childTnLst>
                                </p:cTn>
                              </p:par>
                            </p:childTnLst>
                          </p:cTn>
                        </p:par>
                      </p:childTnLst>
                    </p:cTn>
                  </p:par>
                  <p:par>
                    <p:cTn id="23" fill="hold">
                      <p:stCondLst>
                        <p:cond delay="indefinite"/>
                      </p:stCondLst>
                      <p:childTnLst>
                        <p:par>
                          <p:cTn id="24" fill="hold">
                            <p:stCondLst>
                              <p:cond delay="0"/>
                            </p:stCondLst>
                            <p:childTnLst>
                              <p:par>
                                <p:cTn id="25" presetID="24" presetClass="entr" presetSubtype="0" fill="hold" grpId="0" nodeType="clickEffect">
                                  <p:stCondLst>
                                    <p:cond delay="0"/>
                                  </p:stCondLst>
                                  <p:childTnLst>
                                    <p:set>
                                      <p:cBhvr>
                                        <p:cTn id="26" dur="1" fill="hold">
                                          <p:stCondLst>
                                            <p:cond delay="0"/>
                                          </p:stCondLst>
                                        </p:cTn>
                                        <p:tgtEl>
                                          <p:spTgt spid="3">
                                            <p:txEl>
                                              <p:pRg st="2" end="2"/>
                                            </p:txEl>
                                          </p:spTgt>
                                        </p:tgtEl>
                                        <p:attrNameLst>
                                          <p:attrName>style.visibility</p:attrName>
                                        </p:attrNameLst>
                                      </p:cBhvr>
                                      <p:to>
                                        <p:strVal val="visible"/>
                                      </p:to>
                                    </p:set>
                                    <p:anim to="" calcmode="lin" valueType="num">
                                      <p:cBhvr>
                                        <p:cTn id="27" dur="1" fill="hold"/>
                                        <p:tgtEl>
                                          <p:spTgt spid="3">
                                            <p:txEl>
                                              <p:pRg st="2" end="2"/>
                                            </p:txEl>
                                          </p:spTgt>
                                        </p:tgtEl>
                                        <p:attrNameLst>
                                          <p:attrName/>
                                        </p:attrNameLst>
                                      </p:cBhvr>
                                    </p:anim>
                                  </p:childTnLst>
                                </p:cTn>
                              </p:par>
                            </p:childTnLst>
                          </p:cTn>
                        </p:par>
                      </p:childTnLst>
                    </p:cTn>
                  </p:par>
                  <p:par>
                    <p:cTn id="28" fill="hold">
                      <p:stCondLst>
                        <p:cond delay="indefinite"/>
                      </p:stCondLst>
                      <p:childTnLst>
                        <p:par>
                          <p:cTn id="29" fill="hold">
                            <p:stCondLst>
                              <p:cond delay="0"/>
                            </p:stCondLst>
                            <p:childTnLst>
                              <p:par>
                                <p:cTn id="30" presetID="24" presetClass="entr" presetSubtype="0" fill="hold" grpId="0" nodeType="clickEffect">
                                  <p:stCondLst>
                                    <p:cond delay="0"/>
                                  </p:stCondLst>
                                  <p:childTnLst>
                                    <p:set>
                                      <p:cBhvr>
                                        <p:cTn id="31" dur="1" fill="hold">
                                          <p:stCondLst>
                                            <p:cond delay="0"/>
                                          </p:stCondLst>
                                        </p:cTn>
                                        <p:tgtEl>
                                          <p:spTgt spid="3">
                                            <p:txEl>
                                              <p:pRg st="3" end="3"/>
                                            </p:txEl>
                                          </p:spTgt>
                                        </p:tgtEl>
                                        <p:attrNameLst>
                                          <p:attrName>style.visibility</p:attrName>
                                        </p:attrNameLst>
                                      </p:cBhvr>
                                      <p:to>
                                        <p:strVal val="visible"/>
                                      </p:to>
                                    </p:set>
                                    <p:anim to="" calcmode="lin" valueType="num">
                                      <p:cBhvr>
                                        <p:cTn id="32" dur="1" fill="hold"/>
                                        <p:tgtEl>
                                          <p:spTgt spid="3">
                                            <p:txEl>
                                              <p:pRg st="3" end="3"/>
                                            </p:txEl>
                                          </p:spTgt>
                                        </p:tgtEl>
                                        <p:attrNameLst>
                                          <p:attrName/>
                                        </p:attrNameLst>
                                      </p:cBhvr>
                                    </p:anim>
                                  </p:childTnLst>
                                </p:cTn>
                              </p:par>
                            </p:childTnLst>
                          </p:cTn>
                        </p:par>
                      </p:childTnLst>
                    </p:cTn>
                  </p:par>
                  <p:par>
                    <p:cTn id="33" fill="hold">
                      <p:stCondLst>
                        <p:cond delay="indefinite"/>
                      </p:stCondLst>
                      <p:childTnLst>
                        <p:par>
                          <p:cTn id="34" fill="hold">
                            <p:stCondLst>
                              <p:cond delay="0"/>
                            </p:stCondLst>
                            <p:childTnLst>
                              <p:par>
                                <p:cTn id="35" presetID="24" presetClass="entr" presetSubtype="0" fill="hold" grpId="0" nodeType="click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anim to="" calcmode="lin" valueType="num">
                                      <p:cBhvr>
                                        <p:cTn id="37" dur="1" fill="hold"/>
                                        <p:tgtEl>
                                          <p:spTgt spid="3">
                                            <p:txEl>
                                              <p:pRg st="4" end="4"/>
                                            </p:txEl>
                                          </p:spTgt>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http://t0.gstatic.com/images?q=tbn:7oIAsVQpqyQQPM:http://www.turbopc.es/images/impresora%2520hp%2520deskjet%2520d2360.jpg">
            <a:hlinkClick r:id="rId2"/>
          </p:cNvPr>
          <p:cNvPicPr>
            <a:picLocks noChangeAspect="1" noChangeArrowheads="1"/>
          </p:cNvPicPr>
          <p:nvPr/>
        </p:nvPicPr>
        <p:blipFill>
          <a:blip r:embed="rId3"/>
          <a:srcRect/>
          <a:stretch>
            <a:fillRect/>
          </a:stretch>
        </p:blipFill>
        <p:spPr bwMode="auto">
          <a:xfrm>
            <a:off x="1000100" y="142852"/>
            <a:ext cx="7500990" cy="785794"/>
          </a:xfrm>
          <a:prstGeom prst="rect">
            <a:avLst/>
          </a:prstGeom>
          <a:noFill/>
        </p:spPr>
      </p:pic>
      <p:sp>
        <p:nvSpPr>
          <p:cNvPr id="2" name="1 Título"/>
          <p:cNvSpPr>
            <a:spLocks noGrp="1"/>
          </p:cNvSpPr>
          <p:nvPr>
            <p:ph type="title"/>
          </p:nvPr>
        </p:nvSpPr>
        <p:spPr/>
        <p:txBody>
          <a:bodyPr>
            <a:normAutofit/>
          </a:bodyPr>
          <a:lstStyle/>
          <a:p>
            <a:r>
              <a:rPr lang="es-MX" b="1" dirty="0" smtClean="0"/>
              <a:t>Cartuchos, tinta y papel </a:t>
            </a:r>
            <a:br>
              <a:rPr lang="es-MX" b="1" dirty="0" smtClean="0"/>
            </a:br>
            <a:endParaRPr lang="es-MX" dirty="0"/>
          </a:p>
        </p:txBody>
      </p:sp>
      <p:sp>
        <p:nvSpPr>
          <p:cNvPr id="3" name="2 Marcador de contenido"/>
          <p:cNvSpPr>
            <a:spLocks noGrp="1"/>
          </p:cNvSpPr>
          <p:nvPr>
            <p:ph idx="1"/>
          </p:nvPr>
        </p:nvSpPr>
        <p:spPr>
          <a:xfrm>
            <a:off x="0" y="928670"/>
            <a:ext cx="9144000" cy="5526138"/>
          </a:xfrm>
        </p:spPr>
        <p:txBody>
          <a:bodyPr>
            <a:noAutofit/>
          </a:bodyPr>
          <a:lstStyle/>
          <a:p>
            <a:r>
              <a:rPr lang="es-MX" sz="1200" dirty="0" smtClean="0"/>
              <a:t>Tanto </a:t>
            </a:r>
            <a:r>
              <a:rPr lang="es-MX" sz="1200" dirty="0" smtClean="0"/>
              <a:t>los cartuchos, como la tinta y el papel son 3 elementos imprescindibles para poder realizar copias con una impresora, y el saber escoger el elemento más adecuado en función del tipo de impresión que se pretende realizar puede aumentar el rendimiento de nuestra impresora hasta límites insospechados.</a:t>
            </a:r>
          </a:p>
          <a:p>
            <a:r>
              <a:rPr lang="es-MX" sz="1200" b="1" dirty="0" smtClean="0"/>
              <a:t>Cartuchos</a:t>
            </a:r>
            <a:endParaRPr lang="es-MX" sz="1200" b="1" dirty="0" smtClean="0"/>
          </a:p>
          <a:p>
            <a:r>
              <a:rPr lang="es-MX" sz="1200" dirty="0" smtClean="0"/>
              <a:t>En el caso de las impresoras láser, la vida útil del cartucho depende de la cantidad de tóner que contenga y cuando el tóner se agota, el cartucho debe ser reemplazado. En el caso de que el cartucho y el OPC (órgano sensible </a:t>
            </a:r>
            <a:r>
              <a:rPr lang="es-MX" sz="1200" dirty="0" err="1" smtClean="0"/>
              <a:t>fotoconductivo</a:t>
            </a:r>
            <a:r>
              <a:rPr lang="es-MX" sz="1200" dirty="0" smtClean="0"/>
              <a:t>) se encuentren en compartimentos separados, cuando se agota el tóner sólo se reemplaza el cartucho, pero en el caso de que el OPC esté dentro del cartucho se deben cambiar ambos, aumentando considerablemente el gasto. La situación es más crítica en el caso de las impresoras láser a color.</a:t>
            </a:r>
          </a:p>
          <a:p>
            <a:r>
              <a:rPr lang="es-MX" sz="1200" dirty="0" smtClean="0"/>
              <a:t>En las impresoras de chorros de tinta la vida útil del cartucho depende de la duración de la tinta, aunque muchos cartuchos se pueden rellenar de nuevo lo que ayuda a reducir el gasto de comprar uno nuevo aunque el uso excesivo de un cartucho puede provocar que realice sus impresiones con menor calidad.</a:t>
            </a:r>
          </a:p>
          <a:p>
            <a:r>
              <a:rPr lang="es-MX" sz="1200" b="1" dirty="0" smtClean="0"/>
              <a:t>Tinta</a:t>
            </a:r>
            <a:endParaRPr lang="es-MX" sz="1200" b="1" dirty="0" smtClean="0"/>
          </a:p>
          <a:p>
            <a:r>
              <a:rPr lang="es-MX" sz="1200" dirty="0" smtClean="0"/>
              <a:t>Existen dos tipos de tinta para impresoras:</a:t>
            </a:r>
          </a:p>
          <a:p>
            <a:r>
              <a:rPr lang="es-MX" sz="1200" dirty="0" smtClean="0"/>
              <a:t>Tinta penetrante de secado lento: Se utiliza principalmente para impresoras monocromáticas. </a:t>
            </a:r>
          </a:p>
          <a:p>
            <a:r>
              <a:rPr lang="es-MX" sz="1200" dirty="0" smtClean="0"/>
              <a:t>Tinta de secado rápido: Se usa en impresoras a color, ya que en estas impresoras, se mezclan tintas de distintos colores y éstas se tienen que secar rápidamente para evitar la distorsión. </a:t>
            </a:r>
          </a:p>
          <a:p>
            <a:r>
              <a:rPr lang="es-MX" sz="1200" dirty="0" smtClean="0"/>
              <a:t>El objetivo de todo fabricante de tintas para impresoras es que sus tintas puedan imprimir sobre cualquier medio y para ello desarrollan casi diariamente nuevos tipos de tinta con composiciones químicas diferentes.</a:t>
            </a:r>
          </a:p>
          <a:p>
            <a:r>
              <a:rPr lang="es-MX" sz="1200" b="1" dirty="0" smtClean="0"/>
              <a:t>Papel </a:t>
            </a:r>
          </a:p>
          <a:p>
            <a:r>
              <a:rPr lang="es-MX" sz="1200" dirty="0" smtClean="0"/>
              <a:t>Actualmente, cuando se quiere hacer una copia de alta calidad en una impresora se ha de usar </a:t>
            </a:r>
            <a:r>
              <a:rPr lang="es-MX" sz="1200" dirty="0" smtClean="0">
                <a:hlinkClick r:id="rId4" tooltip="Papel satinado (aún no redactado)"/>
              </a:rPr>
              <a:t>papel satinado</a:t>
            </a:r>
            <a:r>
              <a:rPr lang="es-MX" sz="1200" dirty="0" smtClean="0"/>
              <a:t> de alta calidad. Este papel resulta bastante caro y en el caso de querer hacer muchas copias en calidad fotográfica su coste sería muy alto. Por ello, los fabricantes desarrollan nuevas impresoras que permitan obtener impresiones de alta calidad sobre papel común.</a:t>
            </a:r>
          </a:p>
          <a:p>
            <a:r>
              <a:rPr lang="es-MX" sz="1200" dirty="0" smtClean="0"/>
              <a:t>Algunos fabricantes, como por ejemplo </a:t>
            </a:r>
            <a:r>
              <a:rPr lang="es-MX" sz="1200" dirty="0" smtClean="0">
                <a:hlinkClick r:id="rId5" tooltip="Epson"/>
              </a:rPr>
              <a:t>Epson</a:t>
            </a:r>
            <a:r>
              <a:rPr lang="es-MX" sz="1200" dirty="0" smtClean="0"/>
              <a:t>, fabrican su propio papel.</a:t>
            </a:r>
          </a:p>
          <a:p>
            <a:endParaRPr lang="es-MX" sz="12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0" presetClass="entr" presetSubtype="0" fill="hold" nodeType="clickEffect">
                                  <p:stCondLst>
                                    <p:cond delay="0"/>
                                  </p:stCondLst>
                                  <p:childTnLst>
                                    <p:set>
                                      <p:cBhvr>
                                        <p:cTn id="6" dur="1" fill="hold">
                                          <p:stCondLst>
                                            <p:cond delay="0"/>
                                          </p:stCondLst>
                                        </p:cTn>
                                        <p:tgtEl>
                                          <p:spTgt spid="1026"/>
                                        </p:tgtEl>
                                        <p:attrNameLst>
                                          <p:attrName>style.visibility</p:attrName>
                                        </p:attrNameLst>
                                      </p:cBhvr>
                                      <p:to>
                                        <p:strVal val="visible"/>
                                      </p:to>
                                    </p:set>
                                    <p:animEffect transition="in" filter="wedge">
                                      <p:cBhvr>
                                        <p:cTn id="7" dur="2000"/>
                                        <p:tgtEl>
                                          <p:spTgt spid="1026"/>
                                        </p:tgtEl>
                                      </p:cBhvr>
                                    </p:animEffect>
                                  </p:childTnLst>
                                </p:cTn>
                              </p:par>
                            </p:childTnLst>
                          </p:cTn>
                        </p:par>
                      </p:childTnLst>
                    </p:cTn>
                  </p:par>
                  <p:par>
                    <p:cTn id="8" fill="hold">
                      <p:stCondLst>
                        <p:cond delay="indefinite"/>
                      </p:stCondLst>
                      <p:childTnLst>
                        <p:par>
                          <p:cTn id="9" fill="hold">
                            <p:stCondLst>
                              <p:cond delay="0"/>
                            </p:stCondLst>
                            <p:childTnLst>
                              <p:par>
                                <p:cTn id="10" presetID="24" presetClass="entr" presetSubtype="0"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 to="" calcmode="lin" valueType="num">
                                      <p:cBhvr>
                                        <p:cTn id="12" dur="1" fill="hold"/>
                                        <p:tgtEl>
                                          <p:spTgt spid="2"/>
                                        </p:tgtEl>
                                        <p:attrNameLst>
                                          <p:attrName/>
                                        </p:attrNameLst>
                                      </p:cBhvr>
                                    </p:anim>
                                  </p:childTnLst>
                                </p:cTn>
                              </p:par>
                            </p:childTnLst>
                          </p:cTn>
                        </p:par>
                      </p:childTnLst>
                    </p:cTn>
                  </p:par>
                  <p:par>
                    <p:cTn id="13" fill="hold">
                      <p:stCondLst>
                        <p:cond delay="indefinite"/>
                      </p:stCondLst>
                      <p:childTnLst>
                        <p:par>
                          <p:cTn id="14" fill="hold">
                            <p:stCondLst>
                              <p:cond delay="0"/>
                            </p:stCondLst>
                            <p:childTnLst>
                              <p:par>
                                <p:cTn id="15" presetID="24" presetClass="entr" presetSubtype="0" fill="hold" grpId="0" nodeType="clickEffect">
                                  <p:stCondLst>
                                    <p:cond delay="0"/>
                                  </p:stCondLst>
                                  <p:childTnLst>
                                    <p:set>
                                      <p:cBhvr>
                                        <p:cTn id="16" dur="1" fill="hold">
                                          <p:stCondLst>
                                            <p:cond delay="0"/>
                                          </p:stCondLst>
                                        </p:cTn>
                                        <p:tgtEl>
                                          <p:spTgt spid="3">
                                            <p:txEl>
                                              <p:pRg st="0" end="0"/>
                                            </p:txEl>
                                          </p:spTgt>
                                        </p:tgtEl>
                                        <p:attrNameLst>
                                          <p:attrName>style.visibility</p:attrName>
                                        </p:attrNameLst>
                                      </p:cBhvr>
                                      <p:to>
                                        <p:strVal val="visible"/>
                                      </p:to>
                                    </p:set>
                                    <p:anim to="" calcmode="lin" valueType="num">
                                      <p:cBhvr>
                                        <p:cTn id="17" dur="1" fill="hold"/>
                                        <p:tgtEl>
                                          <p:spTgt spid="3">
                                            <p:txEl>
                                              <p:pRg st="0" end="0"/>
                                            </p:txEl>
                                          </p:spTgt>
                                        </p:tgtEl>
                                        <p:attrNameLst>
                                          <p:attrName/>
                                        </p:attrNameLst>
                                      </p:cBhvr>
                                    </p:anim>
                                  </p:childTnLst>
                                </p:cTn>
                              </p:par>
                            </p:childTnLst>
                          </p:cTn>
                        </p:par>
                      </p:childTnLst>
                    </p:cTn>
                  </p:par>
                  <p:par>
                    <p:cTn id="18" fill="hold">
                      <p:stCondLst>
                        <p:cond delay="indefinite"/>
                      </p:stCondLst>
                      <p:childTnLst>
                        <p:par>
                          <p:cTn id="19" fill="hold">
                            <p:stCondLst>
                              <p:cond delay="0"/>
                            </p:stCondLst>
                            <p:childTnLst>
                              <p:par>
                                <p:cTn id="20" presetID="24" presetClass="entr" presetSubtype="0" fill="hold" grpId="0" nodeType="clickEffect">
                                  <p:stCondLst>
                                    <p:cond delay="0"/>
                                  </p:stCondLst>
                                  <p:childTnLst>
                                    <p:set>
                                      <p:cBhvr>
                                        <p:cTn id="21" dur="1" fill="hold">
                                          <p:stCondLst>
                                            <p:cond delay="0"/>
                                          </p:stCondLst>
                                        </p:cTn>
                                        <p:tgtEl>
                                          <p:spTgt spid="3">
                                            <p:txEl>
                                              <p:pRg st="1" end="1"/>
                                            </p:txEl>
                                          </p:spTgt>
                                        </p:tgtEl>
                                        <p:attrNameLst>
                                          <p:attrName>style.visibility</p:attrName>
                                        </p:attrNameLst>
                                      </p:cBhvr>
                                      <p:to>
                                        <p:strVal val="visible"/>
                                      </p:to>
                                    </p:set>
                                    <p:anim to="" calcmode="lin" valueType="num">
                                      <p:cBhvr>
                                        <p:cTn id="22" dur="1" fill="hold"/>
                                        <p:tgtEl>
                                          <p:spTgt spid="3">
                                            <p:txEl>
                                              <p:pRg st="1" end="1"/>
                                            </p:txEl>
                                          </p:spTgt>
                                        </p:tgtEl>
                                        <p:attrNameLst>
                                          <p:attrName/>
                                        </p:attrNameLst>
                                      </p:cBhvr>
                                    </p:anim>
                                  </p:childTnLst>
                                </p:cTn>
                              </p:par>
                            </p:childTnLst>
                          </p:cTn>
                        </p:par>
                      </p:childTnLst>
                    </p:cTn>
                  </p:par>
                  <p:par>
                    <p:cTn id="23" fill="hold">
                      <p:stCondLst>
                        <p:cond delay="indefinite"/>
                      </p:stCondLst>
                      <p:childTnLst>
                        <p:par>
                          <p:cTn id="24" fill="hold">
                            <p:stCondLst>
                              <p:cond delay="0"/>
                            </p:stCondLst>
                            <p:childTnLst>
                              <p:par>
                                <p:cTn id="25" presetID="24" presetClass="entr" presetSubtype="0" fill="hold" grpId="0" nodeType="clickEffect">
                                  <p:stCondLst>
                                    <p:cond delay="0"/>
                                  </p:stCondLst>
                                  <p:childTnLst>
                                    <p:set>
                                      <p:cBhvr>
                                        <p:cTn id="26" dur="1" fill="hold">
                                          <p:stCondLst>
                                            <p:cond delay="0"/>
                                          </p:stCondLst>
                                        </p:cTn>
                                        <p:tgtEl>
                                          <p:spTgt spid="3">
                                            <p:txEl>
                                              <p:pRg st="2" end="2"/>
                                            </p:txEl>
                                          </p:spTgt>
                                        </p:tgtEl>
                                        <p:attrNameLst>
                                          <p:attrName>style.visibility</p:attrName>
                                        </p:attrNameLst>
                                      </p:cBhvr>
                                      <p:to>
                                        <p:strVal val="visible"/>
                                      </p:to>
                                    </p:set>
                                    <p:anim to="" calcmode="lin" valueType="num">
                                      <p:cBhvr>
                                        <p:cTn id="27" dur="1" fill="hold"/>
                                        <p:tgtEl>
                                          <p:spTgt spid="3">
                                            <p:txEl>
                                              <p:pRg st="2" end="2"/>
                                            </p:txEl>
                                          </p:spTgt>
                                        </p:tgtEl>
                                        <p:attrNameLst>
                                          <p:attrName/>
                                        </p:attrNameLst>
                                      </p:cBhvr>
                                    </p:anim>
                                  </p:childTnLst>
                                </p:cTn>
                              </p:par>
                            </p:childTnLst>
                          </p:cTn>
                        </p:par>
                      </p:childTnLst>
                    </p:cTn>
                  </p:par>
                  <p:par>
                    <p:cTn id="28" fill="hold">
                      <p:stCondLst>
                        <p:cond delay="indefinite"/>
                      </p:stCondLst>
                      <p:childTnLst>
                        <p:par>
                          <p:cTn id="29" fill="hold">
                            <p:stCondLst>
                              <p:cond delay="0"/>
                            </p:stCondLst>
                            <p:childTnLst>
                              <p:par>
                                <p:cTn id="30" presetID="24" presetClass="entr" presetSubtype="0" fill="hold" grpId="0" nodeType="clickEffect">
                                  <p:stCondLst>
                                    <p:cond delay="0"/>
                                  </p:stCondLst>
                                  <p:childTnLst>
                                    <p:set>
                                      <p:cBhvr>
                                        <p:cTn id="31" dur="1" fill="hold">
                                          <p:stCondLst>
                                            <p:cond delay="0"/>
                                          </p:stCondLst>
                                        </p:cTn>
                                        <p:tgtEl>
                                          <p:spTgt spid="3">
                                            <p:txEl>
                                              <p:pRg st="3" end="3"/>
                                            </p:txEl>
                                          </p:spTgt>
                                        </p:tgtEl>
                                        <p:attrNameLst>
                                          <p:attrName>style.visibility</p:attrName>
                                        </p:attrNameLst>
                                      </p:cBhvr>
                                      <p:to>
                                        <p:strVal val="visible"/>
                                      </p:to>
                                    </p:set>
                                    <p:anim to="" calcmode="lin" valueType="num">
                                      <p:cBhvr>
                                        <p:cTn id="32" dur="1" fill="hold"/>
                                        <p:tgtEl>
                                          <p:spTgt spid="3">
                                            <p:txEl>
                                              <p:pRg st="3" end="3"/>
                                            </p:txEl>
                                          </p:spTgt>
                                        </p:tgtEl>
                                        <p:attrNameLst>
                                          <p:attrName/>
                                        </p:attrNameLst>
                                      </p:cBhvr>
                                    </p:anim>
                                  </p:childTnLst>
                                </p:cTn>
                              </p:par>
                            </p:childTnLst>
                          </p:cTn>
                        </p:par>
                      </p:childTnLst>
                    </p:cTn>
                  </p:par>
                  <p:par>
                    <p:cTn id="33" fill="hold">
                      <p:stCondLst>
                        <p:cond delay="indefinite"/>
                      </p:stCondLst>
                      <p:childTnLst>
                        <p:par>
                          <p:cTn id="34" fill="hold">
                            <p:stCondLst>
                              <p:cond delay="0"/>
                            </p:stCondLst>
                            <p:childTnLst>
                              <p:par>
                                <p:cTn id="35" presetID="24" presetClass="entr" presetSubtype="0" fill="hold" grpId="0" nodeType="click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anim to="" calcmode="lin" valueType="num">
                                      <p:cBhvr>
                                        <p:cTn id="37" dur="1" fill="hold"/>
                                        <p:tgtEl>
                                          <p:spTgt spid="3">
                                            <p:txEl>
                                              <p:pRg st="4" end="4"/>
                                            </p:txEl>
                                          </p:spTgt>
                                        </p:tgtEl>
                                        <p:attrNameLst>
                                          <p:attrName/>
                                        </p:attrNameLst>
                                      </p:cBhvr>
                                    </p:anim>
                                  </p:childTnLst>
                                </p:cTn>
                              </p:par>
                            </p:childTnLst>
                          </p:cTn>
                        </p:par>
                      </p:childTnLst>
                    </p:cTn>
                  </p:par>
                  <p:par>
                    <p:cTn id="38" fill="hold">
                      <p:stCondLst>
                        <p:cond delay="indefinite"/>
                      </p:stCondLst>
                      <p:childTnLst>
                        <p:par>
                          <p:cTn id="39" fill="hold">
                            <p:stCondLst>
                              <p:cond delay="0"/>
                            </p:stCondLst>
                            <p:childTnLst>
                              <p:par>
                                <p:cTn id="40" presetID="24" presetClass="entr" presetSubtype="0" fill="hold" grpId="0" nodeType="clickEffect">
                                  <p:stCondLst>
                                    <p:cond delay="0"/>
                                  </p:stCondLst>
                                  <p:childTnLst>
                                    <p:set>
                                      <p:cBhvr>
                                        <p:cTn id="41" dur="1" fill="hold">
                                          <p:stCondLst>
                                            <p:cond delay="0"/>
                                          </p:stCondLst>
                                        </p:cTn>
                                        <p:tgtEl>
                                          <p:spTgt spid="3">
                                            <p:txEl>
                                              <p:pRg st="5" end="5"/>
                                            </p:txEl>
                                          </p:spTgt>
                                        </p:tgtEl>
                                        <p:attrNameLst>
                                          <p:attrName>style.visibility</p:attrName>
                                        </p:attrNameLst>
                                      </p:cBhvr>
                                      <p:to>
                                        <p:strVal val="visible"/>
                                      </p:to>
                                    </p:set>
                                    <p:anim to="" calcmode="lin" valueType="num">
                                      <p:cBhvr>
                                        <p:cTn id="42" dur="1" fill="hold"/>
                                        <p:tgtEl>
                                          <p:spTgt spid="3">
                                            <p:txEl>
                                              <p:pRg st="5" end="5"/>
                                            </p:txEl>
                                          </p:spTgt>
                                        </p:tgtEl>
                                        <p:attrNameLst>
                                          <p:attrName/>
                                        </p:attrNameLst>
                                      </p:cBhvr>
                                    </p:anim>
                                  </p:childTnLst>
                                </p:cTn>
                              </p:par>
                            </p:childTnLst>
                          </p:cTn>
                        </p:par>
                      </p:childTnLst>
                    </p:cTn>
                  </p:par>
                  <p:par>
                    <p:cTn id="43" fill="hold">
                      <p:stCondLst>
                        <p:cond delay="indefinite"/>
                      </p:stCondLst>
                      <p:childTnLst>
                        <p:par>
                          <p:cTn id="44" fill="hold">
                            <p:stCondLst>
                              <p:cond delay="0"/>
                            </p:stCondLst>
                            <p:childTnLst>
                              <p:par>
                                <p:cTn id="45" presetID="24" presetClass="entr" presetSubtype="0" fill="hold" grpId="0" nodeType="clickEffect">
                                  <p:stCondLst>
                                    <p:cond delay="0"/>
                                  </p:stCondLst>
                                  <p:childTnLst>
                                    <p:set>
                                      <p:cBhvr>
                                        <p:cTn id="46" dur="1" fill="hold">
                                          <p:stCondLst>
                                            <p:cond delay="0"/>
                                          </p:stCondLst>
                                        </p:cTn>
                                        <p:tgtEl>
                                          <p:spTgt spid="3">
                                            <p:txEl>
                                              <p:pRg st="6" end="6"/>
                                            </p:txEl>
                                          </p:spTgt>
                                        </p:tgtEl>
                                        <p:attrNameLst>
                                          <p:attrName>style.visibility</p:attrName>
                                        </p:attrNameLst>
                                      </p:cBhvr>
                                      <p:to>
                                        <p:strVal val="visible"/>
                                      </p:to>
                                    </p:set>
                                    <p:anim to="" calcmode="lin" valueType="num">
                                      <p:cBhvr>
                                        <p:cTn id="47" dur="1" fill="hold"/>
                                        <p:tgtEl>
                                          <p:spTgt spid="3">
                                            <p:txEl>
                                              <p:pRg st="6" end="6"/>
                                            </p:txEl>
                                          </p:spTgt>
                                        </p:tgtEl>
                                        <p:attrNameLst>
                                          <p:attrName/>
                                        </p:attrNameLst>
                                      </p:cBhvr>
                                    </p:anim>
                                  </p:childTnLst>
                                </p:cTn>
                              </p:par>
                            </p:childTnLst>
                          </p:cTn>
                        </p:par>
                      </p:childTnLst>
                    </p:cTn>
                  </p:par>
                  <p:par>
                    <p:cTn id="48" fill="hold">
                      <p:stCondLst>
                        <p:cond delay="indefinite"/>
                      </p:stCondLst>
                      <p:childTnLst>
                        <p:par>
                          <p:cTn id="49" fill="hold">
                            <p:stCondLst>
                              <p:cond delay="0"/>
                            </p:stCondLst>
                            <p:childTnLst>
                              <p:par>
                                <p:cTn id="50" presetID="24" presetClass="entr" presetSubtype="0" fill="hold" grpId="0" nodeType="clickEffect">
                                  <p:stCondLst>
                                    <p:cond delay="0"/>
                                  </p:stCondLst>
                                  <p:childTnLst>
                                    <p:set>
                                      <p:cBhvr>
                                        <p:cTn id="51" dur="1" fill="hold">
                                          <p:stCondLst>
                                            <p:cond delay="0"/>
                                          </p:stCondLst>
                                        </p:cTn>
                                        <p:tgtEl>
                                          <p:spTgt spid="3">
                                            <p:txEl>
                                              <p:pRg st="7" end="7"/>
                                            </p:txEl>
                                          </p:spTgt>
                                        </p:tgtEl>
                                        <p:attrNameLst>
                                          <p:attrName>style.visibility</p:attrName>
                                        </p:attrNameLst>
                                      </p:cBhvr>
                                      <p:to>
                                        <p:strVal val="visible"/>
                                      </p:to>
                                    </p:set>
                                    <p:anim to="" calcmode="lin" valueType="num">
                                      <p:cBhvr>
                                        <p:cTn id="52" dur="1" fill="hold"/>
                                        <p:tgtEl>
                                          <p:spTgt spid="3">
                                            <p:txEl>
                                              <p:pRg st="7" end="7"/>
                                            </p:txEl>
                                          </p:spTgt>
                                        </p:tgtEl>
                                        <p:attrNameLst>
                                          <p:attrName/>
                                        </p:attrNameLst>
                                      </p:cBhvr>
                                    </p:anim>
                                  </p:childTnLst>
                                </p:cTn>
                              </p:par>
                            </p:childTnLst>
                          </p:cTn>
                        </p:par>
                      </p:childTnLst>
                    </p:cTn>
                  </p:par>
                  <p:par>
                    <p:cTn id="53" fill="hold">
                      <p:stCondLst>
                        <p:cond delay="indefinite"/>
                      </p:stCondLst>
                      <p:childTnLst>
                        <p:par>
                          <p:cTn id="54" fill="hold">
                            <p:stCondLst>
                              <p:cond delay="0"/>
                            </p:stCondLst>
                            <p:childTnLst>
                              <p:par>
                                <p:cTn id="55" presetID="24" presetClass="entr" presetSubtype="0" fill="hold" grpId="0" nodeType="clickEffect">
                                  <p:stCondLst>
                                    <p:cond delay="0"/>
                                  </p:stCondLst>
                                  <p:childTnLst>
                                    <p:set>
                                      <p:cBhvr>
                                        <p:cTn id="56" dur="1" fill="hold">
                                          <p:stCondLst>
                                            <p:cond delay="0"/>
                                          </p:stCondLst>
                                        </p:cTn>
                                        <p:tgtEl>
                                          <p:spTgt spid="3">
                                            <p:txEl>
                                              <p:pRg st="8" end="8"/>
                                            </p:txEl>
                                          </p:spTgt>
                                        </p:tgtEl>
                                        <p:attrNameLst>
                                          <p:attrName>style.visibility</p:attrName>
                                        </p:attrNameLst>
                                      </p:cBhvr>
                                      <p:to>
                                        <p:strVal val="visible"/>
                                      </p:to>
                                    </p:set>
                                    <p:anim to="" calcmode="lin" valueType="num">
                                      <p:cBhvr>
                                        <p:cTn id="57" dur="1" fill="hold"/>
                                        <p:tgtEl>
                                          <p:spTgt spid="3">
                                            <p:txEl>
                                              <p:pRg st="8" end="8"/>
                                            </p:txEl>
                                          </p:spTgt>
                                        </p:tgtEl>
                                        <p:attrNameLst>
                                          <p:attrName/>
                                        </p:attrNameLst>
                                      </p:cBhvr>
                                    </p:anim>
                                  </p:childTnLst>
                                </p:cTn>
                              </p:par>
                            </p:childTnLst>
                          </p:cTn>
                        </p:par>
                      </p:childTnLst>
                    </p:cTn>
                  </p:par>
                  <p:par>
                    <p:cTn id="58" fill="hold">
                      <p:stCondLst>
                        <p:cond delay="indefinite"/>
                      </p:stCondLst>
                      <p:childTnLst>
                        <p:par>
                          <p:cTn id="59" fill="hold">
                            <p:stCondLst>
                              <p:cond delay="0"/>
                            </p:stCondLst>
                            <p:childTnLst>
                              <p:par>
                                <p:cTn id="60" presetID="24" presetClass="entr" presetSubtype="0" fill="hold" grpId="0" nodeType="clickEffect">
                                  <p:stCondLst>
                                    <p:cond delay="0"/>
                                  </p:stCondLst>
                                  <p:childTnLst>
                                    <p:set>
                                      <p:cBhvr>
                                        <p:cTn id="61" dur="1" fill="hold">
                                          <p:stCondLst>
                                            <p:cond delay="0"/>
                                          </p:stCondLst>
                                        </p:cTn>
                                        <p:tgtEl>
                                          <p:spTgt spid="3">
                                            <p:txEl>
                                              <p:pRg st="9" end="9"/>
                                            </p:txEl>
                                          </p:spTgt>
                                        </p:tgtEl>
                                        <p:attrNameLst>
                                          <p:attrName>style.visibility</p:attrName>
                                        </p:attrNameLst>
                                      </p:cBhvr>
                                      <p:to>
                                        <p:strVal val="visible"/>
                                      </p:to>
                                    </p:set>
                                    <p:anim to="" calcmode="lin" valueType="num">
                                      <p:cBhvr>
                                        <p:cTn id="62" dur="1" fill="hold"/>
                                        <p:tgtEl>
                                          <p:spTgt spid="3">
                                            <p:txEl>
                                              <p:pRg st="9" end="9"/>
                                            </p:txEl>
                                          </p:spTgt>
                                        </p:tgtEl>
                                        <p:attrNameLst>
                                          <p:attrName/>
                                        </p:attrNameLst>
                                      </p:cBhvr>
                                    </p:anim>
                                  </p:childTnLst>
                                </p:cTn>
                              </p:par>
                            </p:childTnLst>
                          </p:cTn>
                        </p:par>
                      </p:childTnLst>
                    </p:cTn>
                  </p:par>
                  <p:par>
                    <p:cTn id="63" fill="hold">
                      <p:stCondLst>
                        <p:cond delay="indefinite"/>
                      </p:stCondLst>
                      <p:childTnLst>
                        <p:par>
                          <p:cTn id="64" fill="hold">
                            <p:stCondLst>
                              <p:cond delay="0"/>
                            </p:stCondLst>
                            <p:childTnLst>
                              <p:par>
                                <p:cTn id="65" presetID="24" presetClass="entr" presetSubtype="0" fill="hold" grpId="0" nodeType="clickEffect">
                                  <p:stCondLst>
                                    <p:cond delay="0"/>
                                  </p:stCondLst>
                                  <p:childTnLst>
                                    <p:set>
                                      <p:cBhvr>
                                        <p:cTn id="66" dur="1" fill="hold">
                                          <p:stCondLst>
                                            <p:cond delay="0"/>
                                          </p:stCondLst>
                                        </p:cTn>
                                        <p:tgtEl>
                                          <p:spTgt spid="3">
                                            <p:txEl>
                                              <p:pRg st="10" end="10"/>
                                            </p:txEl>
                                          </p:spTgt>
                                        </p:tgtEl>
                                        <p:attrNameLst>
                                          <p:attrName>style.visibility</p:attrName>
                                        </p:attrNameLst>
                                      </p:cBhvr>
                                      <p:to>
                                        <p:strVal val="visible"/>
                                      </p:to>
                                    </p:set>
                                    <p:anim to="" calcmode="lin" valueType="num">
                                      <p:cBhvr>
                                        <p:cTn id="67" dur="1" fill="hold"/>
                                        <p:tgtEl>
                                          <p:spTgt spid="3">
                                            <p:txEl>
                                              <p:pRg st="10" end="10"/>
                                            </p:txEl>
                                          </p:spTgt>
                                        </p:tgtEl>
                                        <p:attrNameLst>
                                          <p:attrName/>
                                        </p:attrNameLst>
                                      </p:cBhvr>
                                    </p:anim>
                                  </p:childTnLst>
                                </p:cTn>
                              </p:par>
                            </p:childTnLst>
                          </p:cTn>
                        </p:par>
                      </p:childTnLst>
                    </p:cTn>
                  </p:par>
                  <p:par>
                    <p:cTn id="68" fill="hold">
                      <p:stCondLst>
                        <p:cond delay="indefinite"/>
                      </p:stCondLst>
                      <p:childTnLst>
                        <p:par>
                          <p:cTn id="69" fill="hold">
                            <p:stCondLst>
                              <p:cond delay="0"/>
                            </p:stCondLst>
                            <p:childTnLst>
                              <p:par>
                                <p:cTn id="70" presetID="24" presetClass="entr" presetSubtype="0" fill="hold" grpId="0" nodeType="clickEffect">
                                  <p:stCondLst>
                                    <p:cond delay="0"/>
                                  </p:stCondLst>
                                  <p:childTnLst>
                                    <p:set>
                                      <p:cBhvr>
                                        <p:cTn id="71" dur="1" fill="hold">
                                          <p:stCondLst>
                                            <p:cond delay="0"/>
                                          </p:stCondLst>
                                        </p:cTn>
                                        <p:tgtEl>
                                          <p:spTgt spid="3">
                                            <p:txEl>
                                              <p:pRg st="11" end="11"/>
                                            </p:txEl>
                                          </p:spTgt>
                                        </p:tgtEl>
                                        <p:attrNameLst>
                                          <p:attrName>style.visibility</p:attrName>
                                        </p:attrNameLst>
                                      </p:cBhvr>
                                      <p:to>
                                        <p:strVal val="visible"/>
                                      </p:to>
                                    </p:set>
                                    <p:anim to="" calcmode="lin" valueType="num">
                                      <p:cBhvr>
                                        <p:cTn id="72" dur="1" fill="hold"/>
                                        <p:tgtEl>
                                          <p:spTgt spid="3">
                                            <p:txEl>
                                              <p:pRg st="11" end="11"/>
                                            </p:txEl>
                                          </p:spTgt>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Brío">
  <a:themeElements>
    <a:clrScheme name="Brío">
      <a:dk1>
        <a:sysClr val="windowText" lastClr="000000"/>
      </a:dk1>
      <a:lt1>
        <a:sysClr val="window" lastClr="FFFFFF"/>
      </a:lt1>
      <a:dk2>
        <a:srgbClr val="666666"/>
      </a:dk2>
      <a:lt2>
        <a:srgbClr val="D2D2D2"/>
      </a:lt2>
      <a:accent1>
        <a:srgbClr val="FF388C"/>
      </a:accent1>
      <a:accent2>
        <a:srgbClr val="E40059"/>
      </a:accent2>
      <a:accent3>
        <a:srgbClr val="9C007F"/>
      </a:accent3>
      <a:accent4>
        <a:srgbClr val="68007F"/>
      </a:accent4>
      <a:accent5>
        <a:srgbClr val="005BD3"/>
      </a:accent5>
      <a:accent6>
        <a:srgbClr val="00349E"/>
      </a:accent6>
      <a:hlink>
        <a:srgbClr val="17BBFD"/>
      </a:hlink>
      <a:folHlink>
        <a:srgbClr val="FF79C2"/>
      </a:folHlink>
    </a:clrScheme>
    <a:fontScheme name="Brío">
      <a:majorFont>
        <a:latin typeface="Century Gothic"/>
        <a:ea typeface=""/>
        <a:cs typeface=""/>
        <a:font script="Jpan" typeface="HGｺﾞｼｯｸM"/>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inorFont>
    </a:fontScheme>
    <a:fmtScheme name="Brío">
      <a:fillStyleLst>
        <a:solidFill>
          <a:schemeClr val="phClr"/>
        </a:solidFill>
        <a:gradFill rotWithShape="1">
          <a:gsLst>
            <a:gs pos="0">
              <a:schemeClr val="phClr">
                <a:tint val="10000"/>
                <a:satMod val="300000"/>
              </a:schemeClr>
            </a:gs>
            <a:gs pos="34000">
              <a:schemeClr val="phClr">
                <a:tint val="13500"/>
                <a:satMod val="250000"/>
              </a:schemeClr>
            </a:gs>
            <a:gs pos="100000">
              <a:schemeClr val="phClr">
                <a:tint val="60000"/>
                <a:satMod val="200000"/>
              </a:schemeClr>
            </a:gs>
          </a:gsLst>
          <a:path path="circle">
            <a:fillToRect l="50000" t="155000" r="50000" b="-55000"/>
          </a:path>
        </a:gradFill>
        <a:gradFill rotWithShape="1">
          <a:gsLst>
            <a:gs pos="0">
              <a:schemeClr val="phClr">
                <a:tint val="60000"/>
                <a:satMod val="160000"/>
              </a:schemeClr>
            </a:gs>
            <a:gs pos="46000">
              <a:schemeClr val="phClr">
                <a:tint val="86000"/>
                <a:satMod val="160000"/>
              </a:schemeClr>
            </a:gs>
            <a:gs pos="100000">
              <a:schemeClr val="phClr">
                <a:shade val="40000"/>
                <a:satMod val="160000"/>
              </a:schemeClr>
            </a:gs>
          </a:gsLst>
          <a:path path="circle">
            <a:fillToRect l="50000" t="155000" r="50000" b="-55000"/>
          </a:path>
        </a:gradFill>
      </a:fillStyleLst>
      <a:lnStyleLst>
        <a:ln w="9525" cap="flat" cmpd="sng" algn="ctr">
          <a:solidFill>
            <a:schemeClr val="phClr">
              <a:satMod val="12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63500" dist="25400" dir="14700000" algn="t" rotWithShape="0">
              <a:srgbClr val="000000">
                <a:alpha val="50000"/>
              </a:srgbClr>
            </a:outerShdw>
          </a:effectLst>
        </a:effectStyle>
        <a:effectStyle>
          <a:effectLst>
            <a:outerShdw blurRad="50800" dist="38100" dir="14700000" algn="t" rotWithShape="0">
              <a:srgbClr val="000000">
                <a:alpha val="60000"/>
              </a:srgbClr>
            </a:outerShdw>
          </a:effectLst>
        </a:effectStyle>
        <a:effectStyle>
          <a:effectLst>
            <a:outerShdw blurRad="50800" dist="38100" dir="14700000" algn="t" rotWithShape="0">
              <a:srgbClr val="000000">
                <a:alpha val="60000"/>
              </a:srgbClr>
            </a:outerShdw>
          </a:effectLst>
          <a:scene3d>
            <a:camera prst="orthographicFront" fov="0">
              <a:rot lat="0" lon="0" rev="0"/>
            </a:camera>
            <a:lightRig rig="contrasting" dir="t">
              <a:rot lat="0" lon="0" rev="3600000"/>
            </a:lightRig>
          </a:scene3d>
          <a:sp3d prstMaterial="plastic">
            <a:bevelT w="127000" h="38200" prst="relaxedInset"/>
            <a:contourClr>
              <a:schemeClr val="phClr"/>
            </a:contourClr>
          </a:sp3d>
        </a:effectStyle>
      </a:effectStyleLst>
      <a:bgFillStyleLst>
        <a:solidFill>
          <a:schemeClr val="phClr"/>
        </a:solidFill>
        <a:gradFill rotWithShape="1">
          <a:gsLst>
            <a:gs pos="0">
              <a:schemeClr val="phClr">
                <a:shade val="48000"/>
                <a:satMod val="230000"/>
              </a:schemeClr>
            </a:gs>
            <a:gs pos="60000">
              <a:schemeClr val="phClr">
                <a:shade val="92000"/>
                <a:satMod val="230000"/>
              </a:schemeClr>
            </a:gs>
            <a:gs pos="100000">
              <a:schemeClr val="phClr">
                <a:tint val="85000"/>
                <a:satMod val="400000"/>
              </a:schemeClr>
            </a:gs>
          </a:gsLst>
          <a:lin ang="5400000" scaled="0"/>
        </a:gradFill>
        <a:blipFill>
          <a:blip xmlns:r="http://schemas.openxmlformats.org/officeDocument/2006/relationships" r:embed="rId1">
            <a:duotone>
              <a:schemeClr val="phClr">
                <a:shade val="1200"/>
                <a:satMod val="150000"/>
              </a:schemeClr>
              <a:schemeClr val="phClr">
                <a:tint val="90000"/>
                <a:satMod val="150000"/>
              </a:schemeClr>
            </a:duotone>
          </a:blip>
          <a:tile tx="0" ty="0" sx="70000" sy="7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Verve</Template>
  <TotalTime>7</TotalTime>
  <Words>701</Words>
  <Application>Microsoft Office PowerPoint</Application>
  <PresentationFormat>Presentación en pantalla (4:3)</PresentationFormat>
  <Paragraphs>19</Paragraphs>
  <Slides>2</Slides>
  <Notes>0</Notes>
  <HiddenSlides>0</HiddenSlides>
  <MMClips>0</MMClips>
  <ScaleCrop>false</ScaleCrop>
  <HeadingPairs>
    <vt:vector size="4" baseType="variant">
      <vt:variant>
        <vt:lpstr>Tema</vt:lpstr>
      </vt:variant>
      <vt:variant>
        <vt:i4>1</vt:i4>
      </vt:variant>
      <vt:variant>
        <vt:lpstr>Títulos de diapositiva</vt:lpstr>
      </vt:variant>
      <vt:variant>
        <vt:i4>2</vt:i4>
      </vt:variant>
    </vt:vector>
  </HeadingPairs>
  <TitlesOfParts>
    <vt:vector size="3" baseType="lpstr">
      <vt:lpstr>Brío</vt:lpstr>
      <vt:lpstr>IMPRESORA</vt:lpstr>
      <vt:lpstr>Cartuchos, tinta y papel  </vt:lpstr>
    </vt:vector>
  </TitlesOfParts>
  <Company>user</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IMPRESORA</dc:title>
  <dc:creator>user</dc:creator>
  <cp:lastModifiedBy>user</cp:lastModifiedBy>
  <cp:revision>1</cp:revision>
  <dcterms:created xsi:type="dcterms:W3CDTF">2009-10-05T21:24:06Z</dcterms:created>
  <dcterms:modified xsi:type="dcterms:W3CDTF">2009-10-05T21:31:52Z</dcterms:modified>
</cp:coreProperties>
</file>