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51D262-390C-4DFE-902A-4DCCEE963E24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B3C845-24CE-49F9-9054-13A684D8BD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14546" y="428604"/>
            <a:ext cx="6172200" cy="103710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800" dirty="0" smtClean="0"/>
              <a:t>       ALMACENAMIENTO</a:t>
            </a:r>
            <a:endParaRPr lang="es-E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1857364"/>
            <a:ext cx="6172200" cy="4000528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**RAM</a:t>
            </a:r>
          </a:p>
          <a:p>
            <a:pPr algn="ctr"/>
            <a:r>
              <a:rPr lang="es-ES" sz="4000" dirty="0" smtClean="0"/>
              <a:t>**ROM</a:t>
            </a:r>
          </a:p>
          <a:p>
            <a:pPr algn="ctr"/>
            <a:r>
              <a:rPr lang="es-ES" sz="4000" dirty="0" smtClean="0"/>
              <a:t>**DISCO DURO</a:t>
            </a:r>
          </a:p>
          <a:p>
            <a:pPr algn="ctr"/>
            <a:r>
              <a:rPr lang="es-ES" sz="4000" dirty="0" smtClean="0"/>
              <a:t>**DISCO FLEXIBLE	</a:t>
            </a:r>
          </a:p>
          <a:p>
            <a:pPr algn="ctr"/>
            <a:r>
              <a:rPr lang="es-ES" sz="4000" dirty="0" smtClean="0"/>
              <a:t>**CD</a:t>
            </a:r>
          </a:p>
          <a:p>
            <a:pPr algn="ctr"/>
            <a:r>
              <a:rPr lang="es-ES" sz="4000" dirty="0" smtClean="0"/>
              <a:t>**DVD</a:t>
            </a:r>
            <a:endParaRPr lang="es-ES" sz="4000" dirty="0"/>
          </a:p>
        </p:txBody>
      </p:sp>
      <p:pic>
        <p:nvPicPr>
          <p:cNvPr id="1026" name="Picture 2" descr="http://www.agendistas.com/tecnologia/imagenes/Discos%20Compact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2255391" cy="2176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12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       ALMACENAMIENTO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ALMACENAMIENTO</dc:title>
  <dc:creator>Click</dc:creator>
  <cp:lastModifiedBy>Click</cp:lastModifiedBy>
  <cp:revision>2</cp:revision>
  <dcterms:created xsi:type="dcterms:W3CDTF">2009-10-22T21:36:19Z</dcterms:created>
  <dcterms:modified xsi:type="dcterms:W3CDTF">2009-10-22T21:46:44Z</dcterms:modified>
</cp:coreProperties>
</file>