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F3009C29-93AB-40B7-B34A-B406B7EC0484}" type="datetimeFigureOut">
              <a:rPr lang="es-ES" smtClean="0"/>
              <a:t>22/10/2009</a:t>
            </a:fld>
            <a:endParaRPr lang="es-ES"/>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ES"/>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3953BB79-D457-444D-BF54-7888AD7137CB}" type="slidenum">
              <a:rPr lang="es-ES" smtClean="0"/>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3009C29-93AB-40B7-B34A-B406B7EC0484}" type="datetimeFigureOut">
              <a:rPr lang="es-ES" smtClean="0"/>
              <a:t>22/10/2009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953BB79-D457-444D-BF54-7888AD7137CB}"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3009C29-93AB-40B7-B34A-B406B7EC0484}" type="datetimeFigureOut">
              <a:rPr lang="es-ES" smtClean="0"/>
              <a:t>22/10/2009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953BB79-D457-444D-BF54-7888AD7137CB}"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F3009C29-93AB-40B7-B34A-B406B7EC0484}" type="datetimeFigureOut">
              <a:rPr lang="es-ES" smtClean="0"/>
              <a:t>22/10/2009</a:t>
            </a:fld>
            <a:endParaRPr lang="es-ES"/>
          </a:p>
        </p:txBody>
      </p:sp>
      <p:sp>
        <p:nvSpPr>
          <p:cNvPr id="9" name="8 Marcador de número de diapositiva"/>
          <p:cNvSpPr>
            <a:spLocks noGrp="1"/>
          </p:cNvSpPr>
          <p:nvPr>
            <p:ph type="sldNum" sz="quarter" idx="15"/>
          </p:nvPr>
        </p:nvSpPr>
        <p:spPr/>
        <p:txBody>
          <a:bodyPr rtlCol="0"/>
          <a:lstStyle/>
          <a:p>
            <a:fld id="{3953BB79-D457-444D-BF54-7888AD7137CB}" type="slidenum">
              <a:rPr lang="es-ES" smtClean="0"/>
              <a:t>‹Nº›</a:t>
            </a:fld>
            <a:endParaRPr lang="es-ES"/>
          </a:p>
        </p:txBody>
      </p:sp>
      <p:sp>
        <p:nvSpPr>
          <p:cNvPr id="10" name="9 Marcador de pie de página"/>
          <p:cNvSpPr>
            <a:spLocks noGrp="1"/>
          </p:cNvSpPr>
          <p:nvPr>
            <p:ph type="ftr" sz="quarter" idx="16"/>
          </p:nvPr>
        </p:nvSpPr>
        <p:spPr/>
        <p:txBody>
          <a:bodyPr rtlCol="0"/>
          <a:lstStyle/>
          <a:p>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F3009C29-93AB-40B7-B34A-B406B7EC0484}" type="datetimeFigureOut">
              <a:rPr lang="es-ES" smtClean="0"/>
              <a:t>22/10/2009</a:t>
            </a:fld>
            <a:endParaRPr lang="es-ES"/>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ES"/>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3953BB79-D457-444D-BF54-7888AD7137CB}"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F3009C29-93AB-40B7-B34A-B406B7EC0484}" type="datetimeFigureOut">
              <a:rPr lang="es-ES" smtClean="0"/>
              <a:t>22/10/2009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953BB79-D457-444D-BF54-7888AD7137CB}" type="slidenum">
              <a:rPr lang="es-ES" smtClean="0"/>
              <a:t>‹Nº›</a:t>
            </a:fld>
            <a:endParaRPr lang="es-ES"/>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F3009C29-93AB-40B7-B34A-B406B7EC0484}" type="datetimeFigureOut">
              <a:rPr lang="es-ES" smtClean="0"/>
              <a:t>22/10/2009</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3953BB79-D457-444D-BF54-7888AD7137CB}" type="slidenum">
              <a:rPr lang="es-ES" smtClean="0"/>
              <a:t>‹Nº›</a:t>
            </a:fld>
            <a:endParaRPr lang="es-ES"/>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F3009C29-93AB-40B7-B34A-B406B7EC0484}" type="datetimeFigureOut">
              <a:rPr lang="es-ES" smtClean="0"/>
              <a:t>22/10/2009</a:t>
            </a:fld>
            <a:endParaRPr lang="es-ES"/>
          </a:p>
        </p:txBody>
      </p:sp>
      <p:sp>
        <p:nvSpPr>
          <p:cNvPr id="7" name="6 Marcador de número de diapositiva"/>
          <p:cNvSpPr>
            <a:spLocks noGrp="1"/>
          </p:cNvSpPr>
          <p:nvPr>
            <p:ph type="sldNum" sz="quarter" idx="11"/>
          </p:nvPr>
        </p:nvSpPr>
        <p:spPr/>
        <p:txBody>
          <a:bodyPr rtlCol="0"/>
          <a:lstStyle/>
          <a:p>
            <a:fld id="{3953BB79-D457-444D-BF54-7888AD7137CB}" type="slidenum">
              <a:rPr lang="es-ES" smtClean="0"/>
              <a:t>‹Nº›</a:t>
            </a:fld>
            <a:endParaRPr lang="es-ES"/>
          </a:p>
        </p:txBody>
      </p:sp>
      <p:sp>
        <p:nvSpPr>
          <p:cNvPr id="8" name="7 Marcador de pie de página"/>
          <p:cNvSpPr>
            <a:spLocks noGrp="1"/>
          </p:cNvSpPr>
          <p:nvPr>
            <p:ph type="ftr" sz="quarter" idx="12"/>
          </p:nvPr>
        </p:nvSpPr>
        <p:spPr/>
        <p:txBody>
          <a:bodyPr rtlCol="0"/>
          <a:lstStyle/>
          <a:p>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3009C29-93AB-40B7-B34A-B406B7EC0484}" type="datetimeFigureOut">
              <a:rPr lang="es-ES" smtClean="0"/>
              <a:t>22/10/2009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3953BB79-D457-444D-BF54-7888AD7137CB}"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F3009C29-93AB-40B7-B34A-B406B7EC0484}" type="datetimeFigureOut">
              <a:rPr lang="es-ES" smtClean="0"/>
              <a:t>22/10/2009</a:t>
            </a:fld>
            <a:endParaRPr lang="es-ES"/>
          </a:p>
        </p:txBody>
      </p:sp>
      <p:sp>
        <p:nvSpPr>
          <p:cNvPr id="22" name="21 Marcador de número de diapositiva"/>
          <p:cNvSpPr>
            <a:spLocks noGrp="1"/>
          </p:cNvSpPr>
          <p:nvPr>
            <p:ph type="sldNum" sz="quarter" idx="15"/>
          </p:nvPr>
        </p:nvSpPr>
        <p:spPr/>
        <p:txBody>
          <a:bodyPr rtlCol="0"/>
          <a:lstStyle/>
          <a:p>
            <a:fld id="{3953BB79-D457-444D-BF54-7888AD7137CB}" type="slidenum">
              <a:rPr lang="es-ES" smtClean="0"/>
              <a:t>‹Nº›</a:t>
            </a:fld>
            <a:endParaRPr lang="es-ES"/>
          </a:p>
        </p:txBody>
      </p:sp>
      <p:sp>
        <p:nvSpPr>
          <p:cNvPr id="23" name="22 Marcador de pie de página"/>
          <p:cNvSpPr>
            <a:spLocks noGrp="1"/>
          </p:cNvSpPr>
          <p:nvPr>
            <p:ph type="ftr" sz="quarter" idx="16"/>
          </p:nvPr>
        </p:nvSpPr>
        <p:spPr/>
        <p:txBody>
          <a:bodyPr rtlCol="0"/>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F3009C29-93AB-40B7-B34A-B406B7EC0484}" type="datetimeFigureOut">
              <a:rPr lang="es-ES" smtClean="0"/>
              <a:t>22/10/2009</a:t>
            </a:fld>
            <a:endParaRPr lang="es-ES"/>
          </a:p>
        </p:txBody>
      </p:sp>
      <p:sp>
        <p:nvSpPr>
          <p:cNvPr id="18" name="17 Marcador de número de diapositiva"/>
          <p:cNvSpPr>
            <a:spLocks noGrp="1"/>
          </p:cNvSpPr>
          <p:nvPr>
            <p:ph type="sldNum" sz="quarter" idx="11"/>
          </p:nvPr>
        </p:nvSpPr>
        <p:spPr/>
        <p:txBody>
          <a:bodyPr rtlCol="0"/>
          <a:lstStyle/>
          <a:p>
            <a:fld id="{3953BB79-D457-444D-BF54-7888AD7137CB}" type="slidenum">
              <a:rPr lang="es-ES" smtClean="0"/>
              <a:t>‹Nº›</a:t>
            </a:fld>
            <a:endParaRPr lang="es-ES"/>
          </a:p>
        </p:txBody>
      </p:sp>
      <p:sp>
        <p:nvSpPr>
          <p:cNvPr id="21" name="20 Marcador de pie de página"/>
          <p:cNvSpPr>
            <a:spLocks noGrp="1"/>
          </p:cNvSpPr>
          <p:nvPr>
            <p:ph type="ftr" sz="quarter" idx="12"/>
          </p:nvPr>
        </p:nvSpPr>
        <p:spPr/>
        <p:txBody>
          <a:bodyPr rtlCol="0"/>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3009C29-93AB-40B7-B34A-B406B7EC0484}" type="datetimeFigureOut">
              <a:rPr lang="es-ES" smtClean="0"/>
              <a:t>22/10/2009</a:t>
            </a:fld>
            <a:endParaRPr lang="es-ES"/>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ES"/>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953BB79-D457-444D-BF54-7888AD7137CB}"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Monousuario</a:t>
            </a:r>
            <a:endParaRPr lang="es-ES" dirty="0"/>
          </a:p>
        </p:txBody>
      </p:sp>
      <p:sp>
        <p:nvSpPr>
          <p:cNvPr id="3" name="2 Subtítulo"/>
          <p:cNvSpPr>
            <a:spLocks noGrp="1"/>
          </p:cNvSpPr>
          <p:nvPr>
            <p:ph type="subTitle" idx="1"/>
          </p:nvPr>
        </p:nvSpPr>
        <p:spPr/>
        <p:txBody>
          <a:bodyPr/>
          <a:lstStyle/>
          <a:p>
            <a:endParaRPr lang="es-E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	Monousuario</a:t>
            </a:r>
            <a:endParaRPr lang="es-ES" dirty="0"/>
          </a:p>
        </p:txBody>
      </p:sp>
      <p:sp>
        <p:nvSpPr>
          <p:cNvPr id="3" name="2 Marcador de contenido"/>
          <p:cNvSpPr>
            <a:spLocks noGrp="1"/>
          </p:cNvSpPr>
          <p:nvPr>
            <p:ph sz="quarter" idx="1"/>
          </p:nvPr>
        </p:nvSpPr>
        <p:spPr/>
        <p:txBody>
          <a:bodyPr>
            <a:normAutofit/>
          </a:bodyPr>
          <a:lstStyle/>
          <a:p>
            <a:r>
              <a:rPr lang="es-AR" dirty="0"/>
              <a:t>Un sistema operativo monousuario (de mono: 'uno'; y usuario) es un sistema operativo que sólo puede ser ocupado por un único usuario en un determinado tiempo</a:t>
            </a:r>
            <a:r>
              <a:rPr lang="es-AR" dirty="0" smtClean="0"/>
              <a:t>.</a:t>
            </a:r>
          </a:p>
          <a:p>
            <a:r>
              <a:rPr lang="es-AR" dirty="0"/>
              <a:t>Un Monousuario es un sistema para uso exclusivo de una sola persona... que podrían ser la mayoría de los ordenadores actuales, ya que con el hecho de que le pongas una clave a tu sesión será completamente privado el equipo. </a:t>
            </a:r>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Monousuario</a:t>
            </a:r>
            <a:endParaRPr lang="es-ES" dirty="0"/>
          </a:p>
        </p:txBody>
      </p:sp>
      <p:sp>
        <p:nvSpPr>
          <p:cNvPr id="3" name="2 Marcador de contenido"/>
          <p:cNvSpPr>
            <a:spLocks noGrp="1"/>
          </p:cNvSpPr>
          <p:nvPr>
            <p:ph sz="quarter" idx="1"/>
          </p:nvPr>
        </p:nvSpPr>
        <p:spPr/>
        <p:txBody>
          <a:bodyPr>
            <a:normAutofit/>
          </a:bodyPr>
          <a:lstStyle/>
          <a:p>
            <a:r>
              <a:rPr lang="es-AR" dirty="0"/>
              <a:t>La ventaja de un Monousuario es la gran seguridad de datos y la protección de los mismos como datos CONFIDENCIALES y datos IMPORTANTES que no deben ser manipulados por terceros, otra es el poder trabajar en cualquier </a:t>
            </a:r>
            <a:r>
              <a:rPr lang="es-AR" dirty="0" err="1"/>
              <a:t>pc</a:t>
            </a:r>
            <a:r>
              <a:rPr lang="es-AR" dirty="0"/>
              <a:t> con solo contar con una cuenta de usuario en la red, aparte de recibir privilegios y limitar a usuarios que no deben tener acceso a datos mas importantes, pero este sistemas es menos seguro.</a:t>
            </a:r>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TotalTime>
  <Words>152</Words>
  <Application>Microsoft Office PowerPoint</Application>
  <PresentationFormat>Presentación en pantalla (4:3)</PresentationFormat>
  <Paragraphs>6</Paragraphs>
  <Slides>3</Slides>
  <Notes>0</Notes>
  <HiddenSlides>0</HiddenSlides>
  <MMClips>0</MMClip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Mirador</vt:lpstr>
      <vt:lpstr>Monousuario</vt:lpstr>
      <vt:lpstr> Monousuario</vt:lpstr>
      <vt:lpstr>Monousuario</vt:lpstr>
    </vt:vector>
  </TitlesOfParts>
  <Company>Windows XP Colossus Edition 2 Reloaded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Monousuario</dc:title>
  <dc:creator>Colossus User</dc:creator>
  <cp:lastModifiedBy>Colossus User</cp:lastModifiedBy>
  <cp:revision>1</cp:revision>
  <dcterms:created xsi:type="dcterms:W3CDTF">2009-10-22T21:03:40Z</dcterms:created>
  <dcterms:modified xsi:type="dcterms:W3CDTF">2009-10-22T21:05:33Z</dcterms:modified>
</cp:coreProperties>
</file>