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E71A-93CA-4C73-A06A-6B080752BC72}" type="datetimeFigureOut">
              <a:rPr lang="es-SV" smtClean="0"/>
              <a:pPr/>
              <a:t>12/10/2009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71480"/>
            <a:ext cx="3429024" cy="869934"/>
          </a:xfrm>
        </p:spPr>
        <p:txBody>
          <a:bodyPr>
            <a:noAutofit/>
          </a:bodyPr>
          <a:lstStyle/>
          <a:p>
            <a:r>
              <a:rPr lang="es-SV" sz="3600" dirty="0" smtClean="0"/>
              <a:t>Membrana celular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14876" y="1142984"/>
            <a:ext cx="3971924" cy="4983179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La </a:t>
            </a:r>
            <a:r>
              <a:rPr lang="es-ES" b="1" dirty="0"/>
              <a:t>membrana celular</a:t>
            </a:r>
            <a:r>
              <a:rPr lang="es-ES" dirty="0"/>
              <a:t> o </a:t>
            </a:r>
            <a:r>
              <a:rPr lang="es-ES" b="1" dirty="0"/>
              <a:t>plasmática</a:t>
            </a:r>
            <a:r>
              <a:rPr lang="es-ES" dirty="0"/>
              <a:t> es una estructura laminar que engloba a las células, define sus límites y contribuye a mantener el equilibrio entre el interior y el exterior de éstas. Además, se asemeja a las membranas que delimitan los orgánulos de células eucariotas.</a:t>
            </a:r>
            <a:endParaRPr lang="es-SV" dirty="0"/>
          </a:p>
          <a:p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3643338" cy="4419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429684" cy="4786346"/>
          </a:xfrm>
        </p:spPr>
        <p:txBody>
          <a:bodyPr>
            <a:noAutofit/>
          </a:bodyPr>
          <a:lstStyle/>
          <a:p>
            <a:pPr algn="l"/>
            <a:r>
              <a:rPr lang="es-ES" sz="2400" dirty="0"/>
              <a:t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</a:t>
            </a:r>
            <a:r>
              <a:rPr lang="es-SV" sz="2400" dirty="0"/>
              <a:t/>
            </a:r>
            <a:br>
              <a:rPr lang="es-SV" sz="2400" dirty="0"/>
            </a:br>
            <a:r>
              <a:rPr lang="es-ES" sz="2400" dirty="0"/>
              <a:t>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a:t>
            </a:r>
            <a:endParaRPr lang="es-SV" sz="24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500594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/>
              <a:t>Cuando una molécula de gran tamaño atraviesa o es expulsada de la célula y se invagina parte de la membrana plasmática para recubrirlas cuando están en el interior ocurren respectivamente los procesos de endocitosis y exocitosis.</a:t>
            </a:r>
            <a:r>
              <a:rPr lang="es-SV" sz="2700" dirty="0"/>
              <a:t/>
            </a:r>
            <a:br>
              <a:rPr lang="es-SV" sz="2700" dirty="0"/>
            </a:br>
            <a:r>
              <a:rPr lang="es-ES" sz="2700" dirty="0"/>
              <a:t>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</p:spTree>
  </p:cSld>
  <p:clrMapOvr>
    <a:masterClrMapping/>
  </p:clrMapOvr>
  <p:transition>
    <p:pull dir="ld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137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Membrana celular</vt:lpstr>
      <vt:lpstr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 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vt:lpstr>
      <vt:lpstr>Cuando una molécula de gran tamaño atraviesa o es expulsada de la célula y se invagina parte de la membrana plasmática para recubrirlas cuando están en el interior ocurren respectivamente los procesos de endocitosis y exocitosis. 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celular </dc:title>
  <dc:creator>Wolf</dc:creator>
  <cp:lastModifiedBy>Wolf</cp:lastModifiedBy>
  <cp:revision>3</cp:revision>
  <dcterms:created xsi:type="dcterms:W3CDTF">2009-10-11T23:57:20Z</dcterms:created>
  <dcterms:modified xsi:type="dcterms:W3CDTF">2009-10-13T04:12:36Z</dcterms:modified>
</cp:coreProperties>
</file>