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FB6D62D-A06E-41D2-BCD3-60EF261AEB6D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B4F6618-EAF3-47D3-83C8-CF0143307C42}" type="slidenum">
              <a:rPr lang="es-MX" smtClean="0"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presoras de matriz de punt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071546"/>
            <a:ext cx="3929058" cy="328614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IMPRESORA DE MATRIZ DE PUNTOS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b="1" i="1" u="sng" dirty="0" smtClean="0">
                <a:solidFill>
                  <a:srgbClr val="FFFF00"/>
                </a:solidFill>
              </a:rPr>
              <a:t>VENTAJAS</a:t>
            </a:r>
          </a:p>
          <a:p>
            <a:r>
              <a:rPr lang="es-CO" dirty="0" smtClean="0"/>
              <a:t>COSTO MUY BAJO</a:t>
            </a:r>
          </a:p>
          <a:p>
            <a:r>
              <a:rPr lang="es-CO" dirty="0" smtClean="0"/>
              <a:t>SACA COPIA A LA VEZ</a:t>
            </a:r>
          </a:p>
          <a:p>
            <a:r>
              <a:rPr lang="es-CO" b="1" i="1" u="sng" dirty="0" smtClean="0">
                <a:solidFill>
                  <a:srgbClr val="FFFF00"/>
                </a:solidFill>
              </a:rPr>
              <a:t>DESVENTAJAS</a:t>
            </a:r>
          </a:p>
          <a:p>
            <a:r>
              <a:rPr lang="es-CO" dirty="0" smtClean="0"/>
              <a:t>SON MUY LENTAS</a:t>
            </a:r>
          </a:p>
          <a:p>
            <a:r>
              <a:rPr lang="es-CO" dirty="0" smtClean="0"/>
              <a:t>CALIDAD DE IMPRESION MUY BAJA</a:t>
            </a:r>
          </a:p>
          <a:p>
            <a:r>
              <a:rPr lang="es-CO" dirty="0" smtClean="0"/>
              <a:t>IMPRIME SOLO EN NEGRO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27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Fundición</vt:lpstr>
      <vt:lpstr>IMPRESORA DE MATRIZ DE PUNTOS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IMPRESORA DE MATRIZ DE PUNTOS</dc:title>
  <dc:creator>max</dc:creator>
  <cp:lastModifiedBy>max</cp:lastModifiedBy>
  <cp:revision>1</cp:revision>
  <dcterms:created xsi:type="dcterms:W3CDTF">2009-10-23T23:54:18Z</dcterms:created>
  <dcterms:modified xsi:type="dcterms:W3CDTF">2009-10-23T23:54:53Z</dcterms:modified>
</cp:coreProperties>
</file>