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DFE61A2-04DB-478F-863F-90C86074F376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8272104-D9BB-493F-9D1E-99AA753A97E1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FE61A2-04DB-478F-863F-90C86074F376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272104-D9BB-493F-9D1E-99AA753A97E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7DFE61A2-04DB-478F-863F-90C86074F376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8272104-D9BB-493F-9D1E-99AA753A97E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FE61A2-04DB-478F-863F-90C86074F376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272104-D9BB-493F-9D1E-99AA753A97E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DFE61A2-04DB-478F-863F-90C86074F376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48272104-D9BB-493F-9D1E-99AA753A97E1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FE61A2-04DB-478F-863F-90C86074F376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272104-D9BB-493F-9D1E-99AA753A97E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FE61A2-04DB-478F-863F-90C86074F376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272104-D9BB-493F-9D1E-99AA753A97E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FE61A2-04DB-478F-863F-90C86074F376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272104-D9BB-493F-9D1E-99AA753A97E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DFE61A2-04DB-478F-863F-90C86074F376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272104-D9BB-493F-9D1E-99AA753A97E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FE61A2-04DB-478F-863F-90C86074F376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272104-D9BB-493F-9D1E-99AA753A97E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FE61A2-04DB-478F-863F-90C86074F376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272104-D9BB-493F-9D1E-99AA753A97E1}" type="slidenum">
              <a:rPr lang="es-MX" smtClean="0"/>
              <a:t>‹Nº›</a:t>
            </a:fld>
            <a:endParaRPr lang="es-MX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7DFE61A2-04DB-478F-863F-90C86074F376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8272104-D9BB-493F-9D1E-99AA753A97E1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7200" dirty="0" smtClean="0"/>
              <a:t>hubs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2214554"/>
            <a:ext cx="8229600" cy="1971676"/>
          </a:xfrm>
        </p:spPr>
        <p:txBody>
          <a:bodyPr>
            <a:normAutofit/>
          </a:bodyPr>
          <a:lstStyle/>
          <a:p>
            <a:r>
              <a:rPr lang="es-ES_tradnl" dirty="0" smtClean="0">
                <a:solidFill>
                  <a:schemeClr val="accent2">
                    <a:lumMod val="75000"/>
                  </a:schemeClr>
                </a:solidFill>
              </a:rPr>
              <a:t>Elemento electrónico de una red muy básica que permiten la interconexión de varias computadoras o recursos para formar una red.</a:t>
            </a:r>
            <a:endParaRPr lang="es-ES_tradnl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026" name="Picture 2" descr="http://www.ordenadores-y-portatiles.com/images/usb-hu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3714752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</TotalTime>
  <Words>22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Opulento</vt:lpstr>
      <vt:lpstr>hubs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hubs</dc:title>
  <dc:creator>max</dc:creator>
  <cp:lastModifiedBy>max</cp:lastModifiedBy>
  <cp:revision>1</cp:revision>
  <dcterms:created xsi:type="dcterms:W3CDTF">2009-10-23T23:42:47Z</dcterms:created>
  <dcterms:modified xsi:type="dcterms:W3CDTF">2009-10-23T23:46:00Z</dcterms:modified>
</cp:coreProperties>
</file>