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0DED3A6-41BB-4C56-B47C-73A562D0D291}" type="datetimeFigureOut">
              <a:rPr lang="es-ES_tradnl" smtClean="0"/>
              <a:pPr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1470025"/>
          </a:xfrm>
        </p:spPr>
        <p:txBody>
          <a:bodyPr>
            <a:normAutofit/>
          </a:bodyPr>
          <a:lstStyle/>
          <a:p>
            <a:r>
              <a:rPr lang="es-ES_tradnl" dirty="0" smtClean="0"/>
              <a:t>Dispositivos de comunicación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42976" y="2214554"/>
            <a:ext cx="6400800" cy="1752600"/>
          </a:xfrm>
        </p:spPr>
        <p:txBody>
          <a:bodyPr/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Son periféricos necesarios para lograr que todos y demás elementos   logren una comunicación</a:t>
            </a:r>
            <a:r>
              <a:rPr lang="es-ES_tradnl" dirty="0"/>
              <a:t>.</a:t>
            </a:r>
          </a:p>
        </p:txBody>
      </p:sp>
      <p:pic>
        <p:nvPicPr>
          <p:cNvPr id="6" name="5 Imagen" descr="dispocitivos de comunicacio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000504"/>
            <a:ext cx="8439150" cy="2143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</TotalTime>
  <Words>17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Módulo</vt:lpstr>
      <vt:lpstr>Dispositivos de comunicación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comunicación</dc:title>
  <dc:creator>WinuE</dc:creator>
  <cp:lastModifiedBy>max</cp:lastModifiedBy>
  <cp:revision>12</cp:revision>
  <dcterms:created xsi:type="dcterms:W3CDTF">2009-09-30T05:10:58Z</dcterms:created>
  <dcterms:modified xsi:type="dcterms:W3CDTF">2009-10-23T23:45:05Z</dcterms:modified>
</cp:coreProperties>
</file>