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1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8" d="100"/>
          <a:sy n="48" d="100"/>
        </p:scale>
        <p:origin x="-4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F07-F5E2-4C38-8F02-A9B1A4DFA923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9A58-6102-4D65-96E2-0F6271058A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F07-F5E2-4C38-8F02-A9B1A4DFA923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9A58-6102-4D65-96E2-0F6271058A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F07-F5E2-4C38-8F02-A9B1A4DFA923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9A58-6102-4D65-96E2-0F6271058A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F07-F5E2-4C38-8F02-A9B1A4DFA923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9A58-6102-4D65-96E2-0F6271058A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F07-F5E2-4C38-8F02-A9B1A4DFA923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9A58-6102-4D65-96E2-0F6271058A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F07-F5E2-4C38-8F02-A9B1A4DFA923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9A58-6102-4D65-96E2-0F6271058A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F07-F5E2-4C38-8F02-A9B1A4DFA923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9A58-6102-4D65-96E2-0F6271058A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F07-F5E2-4C38-8F02-A9B1A4DFA923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8" name="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429A58-6102-4D65-96E2-0F6271058A9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F07-F5E2-4C38-8F02-A9B1A4DFA923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9A58-6102-4D65-96E2-0F6271058A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7F07-F5E2-4C38-8F02-A9B1A4DFA923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E429A58-6102-4D65-96E2-0F6271058A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6327F07-F5E2-4C38-8F02-A9B1A4DFA923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429A58-6102-4D65-96E2-0F6271058A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6327F07-F5E2-4C38-8F02-A9B1A4DFA923}" type="datetimeFigureOut">
              <a:rPr lang="es-ES" smtClean="0"/>
              <a:pPr/>
              <a:t>09/12/2009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E429A58-6102-4D65-96E2-0F6271058A9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www.tele-centros.org/tc-toolkit2.0/imagenes/nuevas/3mantenimF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00" y="-136525"/>
            <a:ext cx="8008962" cy="7348223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142976" y="357166"/>
            <a:ext cx="6480048" cy="2301240"/>
          </a:xfrm>
        </p:spPr>
        <p:txBody>
          <a:bodyPr/>
          <a:lstStyle/>
          <a:p>
            <a:r>
              <a:rPr lang="it-IT" b="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MEDIDAS DE SEGURIDAD</a:t>
            </a:r>
            <a:endParaRPr lang="es-ES" b="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_tradnl" dirty="0" smtClean="0"/>
              <a:t>MENU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hlinkClick r:id="rId2" action="ppaction://hlinksldjump"/>
              </a:rPr>
              <a:t>MEDIDAS  DE  SEGURIDAD   </a:t>
            </a:r>
            <a:r>
              <a:rPr lang="it-IT" dirty="0" smtClean="0"/>
              <a:t>PAG 1</a:t>
            </a:r>
          </a:p>
          <a:p>
            <a:r>
              <a:rPr lang="it-IT" dirty="0" smtClean="0">
                <a:hlinkClick r:id="rId3" action="ppaction://hlinksldjump"/>
              </a:rPr>
              <a:t>EVITAR SITUACIONES DE RIESGO </a:t>
            </a:r>
            <a:r>
              <a:rPr lang="it-IT" dirty="0" smtClean="0"/>
              <a:t>PAG 2</a:t>
            </a:r>
          </a:p>
          <a:p>
            <a:r>
              <a:rPr lang="it-IT" dirty="0" smtClean="0">
                <a:hlinkClick r:id="rId4" action="ppaction://hlinksldjump"/>
              </a:rPr>
              <a:t>EN SITUACIONES DE RIESGO ES IMPORTANTE </a:t>
            </a:r>
            <a:r>
              <a:rPr lang="it-IT" dirty="0" smtClean="0"/>
              <a:t>PAG 3</a:t>
            </a:r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4" descr="http://www.tisolutionsmexico.com.mx/images/soport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3500" y="-136525"/>
            <a:ext cx="9080500" cy="636567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solidFill>
                  <a:schemeClr val="bg1">
                    <a:lumMod val="75000"/>
                    <a:lumOff val="25000"/>
                  </a:schemeClr>
                </a:solidFill>
              </a:rPr>
              <a:t>MEDIDAS  DE  SEGURIDAD</a:t>
            </a:r>
            <a:endParaRPr lang="es-ES" dirty="0">
              <a:solidFill>
                <a:schemeClr val="bg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043510"/>
          </a:xfrm>
        </p:spPr>
        <p:txBody>
          <a:bodyPr>
            <a:normAutofit lnSpcReduction="10000"/>
          </a:bodyPr>
          <a:lstStyle/>
          <a:p>
            <a:r>
              <a:rPr lang="it-IT" b="1" dirty="0" smtClean="0">
                <a:solidFill>
                  <a:schemeClr val="tx2">
                    <a:lumMod val="25000"/>
                  </a:schemeClr>
                </a:solidFill>
              </a:rPr>
              <a:t>LAS RECOMENDACIONES DEL FABRICANTE Y LAS PRACTICAS COTIDIANAS SE CONVIERTEN A LA LARGA EN LOS CONTENIDOS DEL REGLAMENTO INTERNO DE UN LABORATORIO DE COMPUTO.</a:t>
            </a:r>
          </a:p>
          <a:p>
            <a:pPr>
              <a:buNone/>
            </a:pPr>
            <a:endParaRPr lang="it-IT" b="1" dirty="0" smtClean="0">
              <a:solidFill>
                <a:schemeClr val="tx2">
                  <a:lumMod val="25000"/>
                </a:schemeClr>
              </a:solidFill>
            </a:endParaRPr>
          </a:p>
          <a:p>
            <a:r>
              <a:rPr lang="it-IT" b="1" dirty="0" smtClean="0">
                <a:solidFill>
                  <a:schemeClr val="tx2">
                    <a:lumMod val="25000"/>
                  </a:schemeClr>
                </a:solidFill>
              </a:rPr>
              <a:t>ALGUNAS DE LAS POLITICAS PARA EVITAR SITUACIONES DE RIESGO SON:</a:t>
            </a:r>
          </a:p>
          <a:p>
            <a:pPr algn="r"/>
            <a:r>
              <a:rPr lang="it-IT" b="1" dirty="0" smtClean="0">
                <a:solidFill>
                  <a:schemeClr val="tx2">
                    <a:lumMod val="25000"/>
                  </a:schemeClr>
                </a:solidFill>
              </a:rPr>
              <a:t>PAG1</a:t>
            </a:r>
            <a:endParaRPr lang="es-ES" b="1" dirty="0">
              <a:solidFill>
                <a:schemeClr val="tx2">
                  <a:lumMod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mph" presetSubtype="0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style.fontFamily</p:attrName>
                                        </p:attrNameLst>
                                      </p:cBhvr>
                                      <p:to>
                                        <p:strVal val="Times New Roma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bytesystems.com.mx/imagenes/tecno_man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17" y="0"/>
            <a:ext cx="9098783" cy="1857388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EVITAR SITUACIONES DE RIESGO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043510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USAR EQUIPO ERGONOMICO PARA LAS PERSONAS</a:t>
            </a:r>
          </a:p>
          <a:p>
            <a:r>
              <a:rPr lang="it-IT" dirty="0" smtClean="0"/>
              <a:t>COLOCAR LETREROS Q SENALEN INSTRUCCIONES, LOCALIZACIONES O SALIDAS DE EMERGENCIA</a:t>
            </a:r>
          </a:p>
          <a:p>
            <a:r>
              <a:rPr lang="it-IT" dirty="0" smtClean="0"/>
              <a:t>EL LABORATORIO DEBE CONTAR CON EXTINGUIDOR, BOLETIN DE PRIMEROS AUXILIOS, SALIDA DE EMERGENCIA</a:t>
            </a:r>
          </a:p>
          <a:p>
            <a:r>
              <a:rPr lang="it-IT" dirty="0" smtClean="0"/>
              <a:t>NO  SE DEBE FUMAR O UTILIZAR CERILLOS O ENCENDEDORES EN EL INTERIOR DEL LABORATORIO</a:t>
            </a:r>
          </a:p>
          <a:p>
            <a:pPr algn="r"/>
            <a:r>
              <a:rPr lang="it-IT" dirty="0" smtClean="0"/>
              <a:t>PAG 2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1.5" calcmode="lin" valueType="num">
                                      <p:cBhvr override="childStyle"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ttp://www.raquelmeyers.com/images/computadora0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00" y="-136526"/>
            <a:ext cx="9080500" cy="6810375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EN SITUACIONES DE RIESGO ES IMPORTANTE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972072"/>
          </a:xfrm>
        </p:spPr>
        <p:txBody>
          <a:bodyPr>
            <a:normAutofit/>
          </a:bodyPr>
          <a:lstStyle/>
          <a:p>
            <a:r>
              <a:rPr lang="it-IT" dirty="0" smtClean="0"/>
              <a:t>APLICAR LOS PLANES DE EMERGENCIA DISENADOS</a:t>
            </a:r>
          </a:p>
          <a:p>
            <a:r>
              <a:rPr lang="it-IT" dirty="0" smtClean="0"/>
              <a:t>CONOCER A LAS PERSONAS A QUIENES DIRIGIRSE.</a:t>
            </a:r>
          </a:p>
          <a:p>
            <a:r>
              <a:rPr lang="it-IT" dirty="0" smtClean="0"/>
              <a:t>NO TOMAR DECISIONES QUE NO HAYAN SIDO COMTEMPLADAS CON ANTERIORIDAD.</a:t>
            </a:r>
          </a:p>
          <a:p>
            <a:endParaRPr lang="it-IT" dirty="0" smtClean="0"/>
          </a:p>
          <a:p>
            <a:pPr algn="r"/>
            <a:r>
              <a:rPr lang="it-IT" dirty="0" smtClean="0"/>
              <a:t>PAG 3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</p:bldLst>
  </p:timing>
</p:sld>
</file>

<file path=ppt/theme/theme1.xml><?xml version="1.0" encoding="utf-8"?>
<a:theme xmlns:a="http://schemas.openxmlformats.org/drawingml/2006/main" name="Técnic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52</TotalTime>
  <Words>148</Words>
  <Application>Microsoft Office PowerPoint</Application>
  <PresentationFormat>Presentación en pantalla (4:3)</PresentationFormat>
  <Paragraphs>22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Técnico</vt:lpstr>
      <vt:lpstr>MEDIDAS DE SEGURIDAD</vt:lpstr>
      <vt:lpstr>MENU</vt:lpstr>
      <vt:lpstr>MEDIDAS  DE  SEGURIDAD</vt:lpstr>
      <vt:lpstr>EVITAR SITUACIONES DE RIESGO</vt:lpstr>
      <vt:lpstr>EN SITUACIONES DE RIESGO ES IMPORTANTE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MEDIDAS DE SEGURIDAD</dc:title>
  <dc:creator>ALEX</dc:creator>
  <cp:lastModifiedBy>ALEX</cp:lastModifiedBy>
  <cp:revision>7</cp:revision>
  <dcterms:created xsi:type="dcterms:W3CDTF">2009-11-11T07:16:37Z</dcterms:created>
  <dcterms:modified xsi:type="dcterms:W3CDTF">2009-12-09T14:45:48Z</dcterms:modified>
</cp:coreProperties>
</file>