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A9C37D-5295-406C-8FFA-A1D59FC37393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5B533C-FAFF-4B78-B810-F1A0A3B557B0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57356" y="571480"/>
            <a:ext cx="550072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MX" sz="9600" dirty="0" smtClean="0"/>
              <a:t>HARDWARE</a:t>
            </a:r>
            <a:endParaRPr lang="es-MX" sz="9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s-MX" sz="4000" dirty="0" smtClean="0">
                <a:latin typeface="Curlz MT" pitchFamily="82" charset="0"/>
              </a:rPr>
              <a:t>Es la parte tangible o física de una computadora</a:t>
            </a:r>
          </a:p>
          <a:p>
            <a:pPr algn="l"/>
            <a:r>
              <a:rPr lang="es-MX" sz="4000" dirty="0" smtClean="0">
                <a:latin typeface="Curlz MT" pitchFamily="82" charset="0"/>
              </a:rPr>
              <a:t>Es todo lo  que podemos ver y tocar</a:t>
            </a:r>
            <a:endParaRPr lang="es-MX" sz="4000" dirty="0">
              <a:latin typeface="Curlz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7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El hardware se clasifica:</a:t>
            </a:r>
            <a:endParaRPr lang="es-MX" sz="7200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5400" dirty="0" smtClean="0">
                <a:latin typeface="Curlz MT" pitchFamily="82" charset="0"/>
              </a:rPr>
              <a:t>Dispositivos de entrada</a:t>
            </a:r>
          </a:p>
          <a:p>
            <a:r>
              <a:rPr lang="es-MX" sz="5400" dirty="0" smtClean="0">
                <a:latin typeface="Curlz MT" pitchFamily="82" charset="0"/>
              </a:rPr>
              <a:t>Dispositivos de salida</a:t>
            </a:r>
          </a:p>
          <a:p>
            <a:r>
              <a:rPr lang="es-MX" sz="5400" dirty="0" smtClean="0">
                <a:latin typeface="Curlz MT" pitchFamily="82" charset="0"/>
              </a:rPr>
              <a:t>Dispositivos de almacenamiento</a:t>
            </a:r>
            <a:endParaRPr lang="es-MX" sz="5400" dirty="0">
              <a:latin typeface="Curlz MT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7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Dispositivos de entrada</a:t>
            </a:r>
            <a:endParaRPr lang="es-MX" sz="7200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dirty="0" smtClean="0">
                <a:latin typeface="Curlz MT" pitchFamily="82" charset="0"/>
              </a:rPr>
              <a:t>Teclado</a:t>
            </a:r>
          </a:p>
          <a:p>
            <a:r>
              <a:rPr lang="es-MX" sz="4400" dirty="0" smtClean="0">
                <a:latin typeface="Curlz MT" pitchFamily="82" charset="0"/>
              </a:rPr>
              <a:t>Mouse</a:t>
            </a:r>
          </a:p>
          <a:p>
            <a:r>
              <a:rPr lang="es-MX" sz="4400" dirty="0" smtClean="0">
                <a:latin typeface="Curlz MT" pitchFamily="82" charset="0"/>
              </a:rPr>
              <a:t>Scanner</a:t>
            </a:r>
          </a:p>
          <a:p>
            <a:r>
              <a:rPr lang="es-MX" sz="4400" dirty="0" smtClean="0">
                <a:latin typeface="Curlz MT" pitchFamily="82" charset="0"/>
              </a:rPr>
              <a:t>micrófono</a:t>
            </a:r>
            <a:endParaRPr lang="es-MX" sz="4400" dirty="0">
              <a:latin typeface="Curlz MT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72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Dispositivos de salida</a:t>
            </a:r>
            <a:endParaRPr lang="es-MX" sz="7200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4400" dirty="0" smtClean="0">
                <a:latin typeface="Curlz MT" pitchFamily="82" charset="0"/>
              </a:rPr>
              <a:t>Impresora</a:t>
            </a:r>
          </a:p>
          <a:p>
            <a:r>
              <a:rPr lang="es-MX" sz="4400" dirty="0" smtClean="0">
                <a:latin typeface="Curlz MT" pitchFamily="82" charset="0"/>
              </a:rPr>
              <a:t>Bocinas</a:t>
            </a:r>
            <a:endParaRPr lang="es-MX" sz="4400" dirty="0" smtClean="0">
              <a:latin typeface="Curlz MT" pitchFamily="82" charset="0"/>
            </a:endParaRPr>
          </a:p>
          <a:p>
            <a:r>
              <a:rPr lang="es-MX" sz="4400" dirty="0" smtClean="0">
                <a:latin typeface="Curlz MT" pitchFamily="82" charset="0"/>
              </a:rPr>
              <a:t>Cañón</a:t>
            </a:r>
          </a:p>
          <a:p>
            <a:r>
              <a:rPr lang="es-MX" sz="4400" dirty="0" smtClean="0">
                <a:latin typeface="Curlz MT" pitchFamily="82" charset="0"/>
              </a:rPr>
              <a:t>Monitor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1428736"/>
            <a:ext cx="8229600" cy="1143000"/>
          </a:xfrm>
        </p:spPr>
        <p:txBody>
          <a:bodyPr>
            <a:noAutofit/>
          </a:bodyPr>
          <a:lstStyle/>
          <a:p>
            <a:r>
              <a:rPr lang="es-MX" sz="6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Dispositivos de almacenamiento</a:t>
            </a:r>
            <a:endParaRPr lang="es-MX" sz="6600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643182"/>
            <a:ext cx="8229600" cy="4389120"/>
          </a:xfrm>
        </p:spPr>
        <p:txBody>
          <a:bodyPr/>
          <a:lstStyle/>
          <a:p>
            <a:r>
              <a:rPr lang="es-MX" sz="3600" dirty="0" smtClean="0">
                <a:latin typeface="Curlz MT" pitchFamily="82" charset="0"/>
              </a:rPr>
              <a:t>RAM</a:t>
            </a:r>
          </a:p>
          <a:p>
            <a:r>
              <a:rPr lang="es-MX" sz="3600" dirty="0" smtClean="0">
                <a:latin typeface="Curlz MT" pitchFamily="82" charset="0"/>
              </a:rPr>
              <a:t>ROM</a:t>
            </a:r>
          </a:p>
          <a:p>
            <a:r>
              <a:rPr lang="es-MX" sz="3600" dirty="0" smtClean="0">
                <a:latin typeface="Curlz MT" pitchFamily="82" charset="0"/>
              </a:rPr>
              <a:t>Disco duro</a:t>
            </a:r>
          </a:p>
          <a:p>
            <a:r>
              <a:rPr lang="es-MX" sz="3600" dirty="0" smtClean="0">
                <a:latin typeface="Curlz MT" pitchFamily="82" charset="0"/>
              </a:rPr>
              <a:t>Discos flexibles</a:t>
            </a:r>
          </a:p>
          <a:p>
            <a:r>
              <a:rPr lang="es-MX" sz="3600" dirty="0" smtClean="0">
                <a:latin typeface="Curlz MT" pitchFamily="82" charset="0"/>
              </a:rPr>
              <a:t>Cd</a:t>
            </a:r>
          </a:p>
          <a:p>
            <a:r>
              <a:rPr lang="es-MX" sz="3600" dirty="0" smtClean="0">
                <a:latin typeface="Curlz MT" pitchFamily="82" charset="0"/>
              </a:rPr>
              <a:t>Dvd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57</Words>
  <Application>Microsoft Office PowerPoint</Application>
  <PresentationFormat>Presentación en pantalla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HARDWARE</vt:lpstr>
      <vt:lpstr>El hardware se clasifica:</vt:lpstr>
      <vt:lpstr>Dispositivos de entrada</vt:lpstr>
      <vt:lpstr>Dispositivos de salida</vt:lpstr>
      <vt:lpstr>Dispositivos de almacenamiento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zero-cess</dc:creator>
  <cp:lastModifiedBy>zero-cess</cp:lastModifiedBy>
  <cp:revision>2</cp:revision>
  <dcterms:created xsi:type="dcterms:W3CDTF">2009-10-23T21:51:14Z</dcterms:created>
  <dcterms:modified xsi:type="dcterms:W3CDTF">2009-10-23T22:01:38Z</dcterms:modified>
</cp:coreProperties>
</file>