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03A8D8-5378-4A3E-8924-E3BDA1F767A9}" type="datetimeFigureOut">
              <a:rPr lang="es-MX" smtClean="0"/>
              <a:t>23/10/2009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A9D54C-5DF4-44AF-A0DC-B52773D9F552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642918"/>
            <a:ext cx="5813312" cy="1828800"/>
          </a:xfrm>
        </p:spPr>
        <p:txBody>
          <a:bodyPr>
            <a:normAutofit/>
          </a:bodyPr>
          <a:lstStyle/>
          <a:p>
            <a:r>
              <a:rPr lang="es-MX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urlz MT" pitchFamily="82" charset="0"/>
              </a:rPr>
              <a:t>SOFTWARE</a:t>
            </a:r>
            <a:endParaRPr lang="es-MX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urlz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2643182"/>
            <a:ext cx="7854696" cy="1752600"/>
          </a:xfrm>
        </p:spPr>
        <p:txBody>
          <a:bodyPr>
            <a:noAutofit/>
          </a:bodyPr>
          <a:lstStyle/>
          <a:p>
            <a:pPr algn="l"/>
            <a:r>
              <a:rPr lang="es-MX" sz="3600" b="1" dirty="0" smtClean="0">
                <a:solidFill>
                  <a:schemeClr val="bg1"/>
                </a:solidFill>
                <a:latin typeface="Curlz MT" pitchFamily="82" charset="0"/>
              </a:rPr>
              <a:t>S</a:t>
            </a:r>
            <a:r>
              <a:rPr lang="es-MX" sz="3600" b="1" dirty="0" smtClean="0">
                <a:solidFill>
                  <a:schemeClr val="bg1"/>
                </a:solidFill>
                <a:latin typeface="Curlz MT" pitchFamily="82" charset="0"/>
              </a:rPr>
              <a:t>e </a:t>
            </a:r>
            <a:r>
              <a:rPr lang="es-MX" sz="3600" b="1" dirty="0" smtClean="0">
                <a:solidFill>
                  <a:schemeClr val="bg1"/>
                </a:solidFill>
                <a:latin typeface="Curlz MT" pitchFamily="82" charset="0"/>
              </a:rPr>
              <a:t>refiere al equipamiento lógico o soporte lógico de una computadora digital, y comprende el conjunto de los componentes lógicos necesarios para hacer posible la realización de una tarea específica, en contraposición a los componentes físicos del sistema</a:t>
            </a:r>
            <a:endParaRPr lang="es-MX" sz="3600" b="1" dirty="0">
              <a:solidFill>
                <a:schemeClr val="bg1"/>
              </a:solidFill>
              <a:latin typeface="Curlz MT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urlz MT" pitchFamily="82" charset="0"/>
              </a:rPr>
              <a:t>El software se clasifica en:</a:t>
            </a:r>
            <a:endParaRPr lang="es-MX" b="1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600" b="1" dirty="0" smtClean="0">
                <a:latin typeface="Curlz MT" pitchFamily="82" charset="0"/>
              </a:rPr>
              <a:t>Software del sistema</a:t>
            </a:r>
          </a:p>
          <a:p>
            <a:r>
              <a:rPr lang="es-MX" sz="3600" b="1" dirty="0" smtClean="0">
                <a:latin typeface="Curlz MT" pitchFamily="82" charset="0"/>
              </a:rPr>
              <a:t>Software de aplicación</a:t>
            </a:r>
          </a:p>
          <a:p>
            <a:r>
              <a:rPr lang="es-MX" sz="3600" b="1" dirty="0" smtClean="0">
                <a:latin typeface="Curlz MT" pitchFamily="82" charset="0"/>
              </a:rPr>
              <a:t>Software de desarrollo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Software del sistema son:</a:t>
            </a:r>
            <a:endParaRPr lang="es-MX" b="1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600" b="1" dirty="0" smtClean="0">
                <a:latin typeface="Curlz MT" pitchFamily="82" charset="0"/>
              </a:rPr>
              <a:t>Sistemas operativos:</a:t>
            </a:r>
          </a:p>
          <a:p>
            <a:r>
              <a:rPr lang="es-MX" sz="2000" b="1" dirty="0" smtClean="0">
                <a:latin typeface="Curlz MT" pitchFamily="82" charset="0"/>
              </a:rPr>
              <a:t>MS-DOS</a:t>
            </a:r>
          </a:p>
          <a:p>
            <a:r>
              <a:rPr lang="es-MX" sz="2000" b="1" dirty="0" smtClean="0">
                <a:latin typeface="Curlz MT" pitchFamily="82" charset="0"/>
              </a:rPr>
              <a:t>WINDOWS</a:t>
            </a:r>
          </a:p>
          <a:p>
            <a:r>
              <a:rPr lang="es-MX" sz="2000" b="1" dirty="0" smtClean="0">
                <a:latin typeface="Curlz MT" pitchFamily="82" charset="0"/>
              </a:rPr>
              <a:t>UNIX</a:t>
            </a:r>
          </a:p>
          <a:p>
            <a:r>
              <a:rPr lang="es-MX" sz="2000" b="1" dirty="0" smtClean="0">
                <a:latin typeface="Curlz MT" pitchFamily="82" charset="0"/>
              </a:rPr>
              <a:t>LINUX</a:t>
            </a:r>
          </a:p>
          <a:p>
            <a:r>
              <a:rPr lang="es-MX" sz="2000" b="1" dirty="0" smtClean="0">
                <a:latin typeface="Curlz MT" pitchFamily="82" charset="0"/>
              </a:rPr>
              <a:t>MAC</a:t>
            </a:r>
          </a:p>
          <a:p>
            <a:r>
              <a:rPr lang="es-MX" sz="3600" b="1" dirty="0" smtClean="0">
                <a:latin typeface="Curlz MT" pitchFamily="82" charset="0"/>
              </a:rPr>
              <a:t>Plataforma de la PC:</a:t>
            </a:r>
          </a:p>
          <a:p>
            <a:r>
              <a:rPr lang="es-MX" sz="2000" b="1" dirty="0" smtClean="0">
                <a:latin typeface="Curlz MT" pitchFamily="82" charset="0"/>
              </a:rPr>
              <a:t>IBM-PC</a:t>
            </a:r>
          </a:p>
          <a:p>
            <a:r>
              <a:rPr lang="es-MX" sz="2000" b="1" dirty="0" smtClean="0">
                <a:latin typeface="Curlz MT" pitchFamily="82" charset="0"/>
              </a:rPr>
              <a:t>Macintosh</a:t>
            </a:r>
          </a:p>
          <a:p>
            <a:r>
              <a:rPr lang="es-MX" sz="2000" b="1" dirty="0" smtClean="0">
                <a:latin typeface="Curlz MT" pitchFamily="82" charset="0"/>
              </a:rPr>
              <a:t>SPARC</a:t>
            </a:r>
            <a:endParaRPr lang="es-MX" sz="2000" b="1" dirty="0">
              <a:latin typeface="Curlz MT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SOFTWARE DE APLICACIÓN:</a:t>
            </a:r>
            <a:endParaRPr lang="es-MX" b="1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b="1" dirty="0" smtClean="0">
                <a:latin typeface="Curlz MT" pitchFamily="82" charset="0"/>
              </a:rPr>
              <a:t> (son aquellos que usa el usuario sin tener experiencia)</a:t>
            </a:r>
          </a:p>
          <a:p>
            <a:r>
              <a:rPr lang="es-MX" sz="3200" b="1" dirty="0" smtClean="0">
                <a:latin typeface="Curlz MT" pitchFamily="82" charset="0"/>
              </a:rPr>
              <a:t>Son:</a:t>
            </a:r>
          </a:p>
          <a:p>
            <a:r>
              <a:rPr lang="es-MX" sz="3200" b="1" dirty="0" smtClean="0">
                <a:latin typeface="Curlz MT" pitchFamily="82" charset="0"/>
              </a:rPr>
              <a:t>Auto </a:t>
            </a:r>
            <a:r>
              <a:rPr lang="es-MX" sz="3200" b="1" dirty="0" err="1" smtClean="0">
                <a:latin typeface="Curlz MT" pitchFamily="82" charset="0"/>
              </a:rPr>
              <a:t>cad</a:t>
            </a:r>
            <a:endParaRPr lang="es-MX" sz="3200" b="1" dirty="0" smtClean="0">
              <a:latin typeface="Curlz MT" pitchFamily="82" charset="0"/>
            </a:endParaRPr>
          </a:p>
          <a:p>
            <a:r>
              <a:rPr lang="es-MX" sz="3200" b="1" dirty="0" smtClean="0">
                <a:latin typeface="Curlz MT" pitchFamily="82" charset="0"/>
              </a:rPr>
              <a:t>Carel </a:t>
            </a:r>
            <a:r>
              <a:rPr lang="es-MX" sz="3200" b="1" dirty="0" err="1" smtClean="0">
                <a:latin typeface="Curlz MT" pitchFamily="82" charset="0"/>
              </a:rPr>
              <a:t>drawn</a:t>
            </a:r>
            <a:endParaRPr lang="es-MX" sz="3200" b="1" dirty="0" smtClean="0">
              <a:latin typeface="Curlz MT" pitchFamily="82" charset="0"/>
            </a:endParaRPr>
          </a:p>
          <a:p>
            <a:r>
              <a:rPr lang="es-MX" sz="3200" b="1" dirty="0" err="1" smtClean="0">
                <a:latin typeface="Curlz MT" pitchFamily="82" charset="0"/>
              </a:rPr>
              <a:t>Photo</a:t>
            </a:r>
            <a:r>
              <a:rPr lang="es-MX" sz="3200" b="1" dirty="0" smtClean="0">
                <a:latin typeface="Curlz MT" pitchFamily="82" charset="0"/>
              </a:rPr>
              <a:t> shop</a:t>
            </a:r>
          </a:p>
          <a:p>
            <a:r>
              <a:rPr lang="es-MX" sz="3200" b="1" dirty="0" smtClean="0">
                <a:latin typeface="Curlz MT" pitchFamily="82" charset="0"/>
              </a:rPr>
              <a:t>Microsoft office (Word, Excel, </a:t>
            </a:r>
            <a:r>
              <a:rPr lang="es-MX" sz="3200" b="1" dirty="0" err="1" smtClean="0">
                <a:latin typeface="Curlz MT" pitchFamily="82" charset="0"/>
              </a:rPr>
              <a:t>powerpoint</a:t>
            </a:r>
            <a:r>
              <a:rPr lang="es-MX" sz="3200" b="1" dirty="0" smtClean="0">
                <a:latin typeface="Curlz MT" pitchFamily="82" charset="0"/>
              </a:rPr>
              <a:t>, etc.)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urlz MT" pitchFamily="82" charset="0"/>
              </a:rPr>
              <a:t>Software de desarrollo:</a:t>
            </a:r>
            <a:endParaRPr lang="es-MX" b="1" dirty="0">
              <a:solidFill>
                <a:schemeClr val="accent4">
                  <a:lumMod val="40000"/>
                  <a:lumOff val="60000"/>
                </a:schemeClr>
              </a:solidFill>
              <a:latin typeface="Curlz MT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latin typeface="Curlz MT" pitchFamily="82" charset="0"/>
              </a:rPr>
              <a:t>Como:</a:t>
            </a:r>
          </a:p>
          <a:p>
            <a:r>
              <a:rPr lang="es-MX" b="1" dirty="0" smtClean="0">
                <a:latin typeface="Curlz MT" pitchFamily="82" charset="0"/>
              </a:rPr>
              <a:t>Basic</a:t>
            </a:r>
          </a:p>
          <a:p>
            <a:r>
              <a:rPr lang="es-MX" b="1" dirty="0" err="1" smtClean="0">
                <a:latin typeface="Curlz MT" pitchFamily="82" charset="0"/>
              </a:rPr>
              <a:t>Ctt</a:t>
            </a:r>
            <a:endParaRPr lang="es-MX" b="1" dirty="0" smtClean="0">
              <a:latin typeface="Curlz MT" pitchFamily="82" charset="0"/>
            </a:endParaRPr>
          </a:p>
          <a:p>
            <a:r>
              <a:rPr lang="es-MX" b="1" dirty="0" smtClean="0">
                <a:latin typeface="Curlz MT" pitchFamily="82" charset="0"/>
              </a:rPr>
              <a:t>Ensamblador etc.</a:t>
            </a:r>
          </a:p>
          <a:p>
            <a:r>
              <a:rPr lang="es-MX" b="1" dirty="0" smtClean="0">
                <a:latin typeface="Curlz MT" pitchFamily="82" charset="0"/>
              </a:rPr>
              <a:t>Aquellos que usan lo expertos</a:t>
            </a:r>
          </a:p>
          <a:p>
            <a:r>
              <a:rPr lang="es-MX" b="1" dirty="0" smtClean="0">
                <a:latin typeface="Curlz MT" pitchFamily="82" charset="0"/>
              </a:rPr>
              <a:t>Se clasifican en:</a:t>
            </a:r>
          </a:p>
          <a:p>
            <a:r>
              <a:rPr lang="es-MX" b="1" dirty="0" smtClean="0">
                <a:latin typeface="Curlz MT" pitchFamily="82" charset="0"/>
              </a:rPr>
              <a:t>Alto nivel</a:t>
            </a:r>
          </a:p>
          <a:p>
            <a:r>
              <a:rPr lang="es-MX" b="1" dirty="0" smtClean="0">
                <a:latin typeface="Curlz MT" pitchFamily="82" charset="0"/>
              </a:rPr>
              <a:t>Bajo nivel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136</Words>
  <Application>Microsoft Office PowerPoint</Application>
  <PresentationFormat>Presentación en pantalla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SOFTWARE</vt:lpstr>
      <vt:lpstr>El software se clasifica en:</vt:lpstr>
      <vt:lpstr>Software del sistema son:</vt:lpstr>
      <vt:lpstr>SOFTWARE DE APLICACIÓN:</vt:lpstr>
      <vt:lpstr>Software de desarrollo: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zero-cess</dc:creator>
  <cp:lastModifiedBy>zero-cess</cp:lastModifiedBy>
  <cp:revision>2</cp:revision>
  <dcterms:created xsi:type="dcterms:W3CDTF">2009-10-23T22:01:46Z</dcterms:created>
  <dcterms:modified xsi:type="dcterms:W3CDTF">2009-10-23T22:19:35Z</dcterms:modified>
</cp:coreProperties>
</file>