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E6FA-850E-4EA2-85A6-1E94867D669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2EDC8-5A92-4469-9076-90823AD9BFC7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E6FA-850E-4EA2-85A6-1E94867D669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2EDC8-5A92-4469-9076-90823AD9BFC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E6FA-850E-4EA2-85A6-1E94867D669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2EDC8-5A92-4469-9076-90823AD9BFC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E6FA-850E-4EA2-85A6-1E94867D669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2EDC8-5A92-4469-9076-90823AD9BFC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E6FA-850E-4EA2-85A6-1E94867D669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2EDC8-5A92-4469-9076-90823AD9BFC7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E6FA-850E-4EA2-85A6-1E94867D669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2EDC8-5A92-4469-9076-90823AD9BFC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E6FA-850E-4EA2-85A6-1E94867D669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2EDC8-5A92-4469-9076-90823AD9BFC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E6FA-850E-4EA2-85A6-1E94867D669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2EDC8-5A92-4469-9076-90823AD9BFC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E6FA-850E-4EA2-85A6-1E94867D669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2EDC8-5A92-4469-9076-90823AD9BFC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E6FA-850E-4EA2-85A6-1E94867D669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2EDC8-5A92-4469-9076-90823AD9BFC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E6FA-850E-4EA2-85A6-1E94867D669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5D2EDC8-5A92-4469-9076-90823AD9BFC7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E9E6FA-850E-4EA2-85A6-1E94867D669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5D2EDC8-5A92-4469-9076-90823AD9BFC7}" type="slidenum">
              <a:rPr lang="es-MX" smtClean="0"/>
              <a:t>‹Nº›</a:t>
            </a:fld>
            <a:endParaRPr lang="es-MX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500197"/>
          </a:xfrm>
        </p:spPr>
        <p:txBody>
          <a:bodyPr/>
          <a:lstStyle/>
          <a:p>
            <a:r>
              <a:rPr lang="es-MX" dirty="0" smtClean="0"/>
              <a:t>DISPOSITIVOS DE SALIDA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000240"/>
            <a:ext cx="6400800" cy="4357718"/>
          </a:xfrm>
        </p:spPr>
        <p:txBody>
          <a:bodyPr>
            <a:normAutofit/>
          </a:bodyPr>
          <a:lstStyle/>
          <a:p>
            <a:pPr algn="ctr"/>
            <a:r>
              <a:rPr lang="es-MX" sz="4400" dirty="0" smtClean="0"/>
              <a:t>Son:</a:t>
            </a:r>
          </a:p>
          <a:p>
            <a:pPr algn="ctr"/>
            <a:r>
              <a:rPr lang="es-MX" sz="4400" dirty="0" smtClean="0"/>
              <a:t>•Impresora</a:t>
            </a:r>
          </a:p>
          <a:p>
            <a:pPr algn="ctr"/>
            <a:r>
              <a:rPr lang="es-MX" sz="4400" dirty="0" smtClean="0"/>
              <a:t>•Monitor</a:t>
            </a:r>
          </a:p>
          <a:p>
            <a:pPr algn="ctr"/>
            <a:r>
              <a:rPr lang="es-MX" sz="4400" dirty="0" smtClean="0"/>
              <a:t>•Bocinas</a:t>
            </a:r>
          </a:p>
          <a:p>
            <a:pPr algn="ctr"/>
            <a:r>
              <a:rPr lang="es-MX" sz="4400" dirty="0" smtClean="0"/>
              <a:t>•Proyector de datos móvil</a:t>
            </a:r>
            <a:endParaRPr lang="es-MX" sz="4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</TotalTime>
  <Words>16</Words>
  <Application>Microsoft Office PowerPoint</Application>
  <PresentationFormat>Presentación en pantalla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DISPOSITIVOS DE SALIDA</vt:lpstr>
    </vt:vector>
  </TitlesOfParts>
  <Company>Microsoft Corp.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DISPOSITIVOS DE SALIDA</dc:title>
  <dc:creator>ALEX</dc:creator>
  <cp:lastModifiedBy>ALEX</cp:lastModifiedBy>
  <cp:revision>1</cp:revision>
  <dcterms:created xsi:type="dcterms:W3CDTF">2009-10-22T14:12:33Z</dcterms:created>
  <dcterms:modified xsi:type="dcterms:W3CDTF">2009-10-22T14:17:03Z</dcterms:modified>
</cp:coreProperties>
</file>