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C1AF739-55F0-4672-9AEE-FD815BFD2DAA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02A500-E860-408A-B0FB-A3E35EDD6709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571635"/>
          </a:xfrm>
        </p:spPr>
        <p:txBody>
          <a:bodyPr/>
          <a:lstStyle/>
          <a:p>
            <a:pPr algn="ctr"/>
            <a:r>
              <a:rPr lang="es-MX" dirty="0" smtClean="0"/>
              <a:t>SEGURIDAD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4000528"/>
          </a:xfrm>
        </p:spPr>
        <p:txBody>
          <a:bodyPr>
            <a:normAutofit lnSpcReduction="10000"/>
          </a:bodyPr>
          <a:lstStyle/>
          <a:p>
            <a:pPr algn="ctr"/>
            <a:r>
              <a:rPr lang="es-MX" sz="2800" dirty="0" smtClean="0">
                <a:latin typeface="Adobe Caslon Pro Bold" pitchFamily="18" charset="0"/>
              </a:rPr>
              <a:t>•Apagar bien el equipo de computo</a:t>
            </a:r>
          </a:p>
          <a:p>
            <a:pPr algn="ctr"/>
            <a:r>
              <a:rPr lang="es-MX" sz="2800" dirty="0" smtClean="0">
                <a:latin typeface="Adobe Caslon Pro Bold" pitchFamily="18" charset="0"/>
              </a:rPr>
              <a:t>•Conectar a un voltaje a no mas de 110v</a:t>
            </a:r>
          </a:p>
          <a:p>
            <a:pPr algn="ctr"/>
            <a:r>
              <a:rPr lang="es-MX" sz="2800" dirty="0" smtClean="0">
                <a:latin typeface="Adobe Caslon Pro Bold" pitchFamily="18" charset="0"/>
              </a:rPr>
              <a:t>•Tener un antivirus</a:t>
            </a:r>
          </a:p>
          <a:p>
            <a:pPr algn="ctr"/>
            <a:r>
              <a:rPr lang="es-MX" sz="2800" dirty="0" smtClean="0">
                <a:latin typeface="Adobe Caslon Pro Bold" pitchFamily="18" charset="0"/>
              </a:rPr>
              <a:t>•Vacunar el quipo de computo</a:t>
            </a:r>
          </a:p>
          <a:p>
            <a:pPr algn="ctr"/>
            <a:r>
              <a:rPr lang="es-MX" sz="2800" dirty="0" smtClean="0">
                <a:latin typeface="Adobe Caslon Pro Bold" pitchFamily="18" charset="0"/>
              </a:rPr>
              <a:t>•Utilizar un regulador</a:t>
            </a:r>
          </a:p>
          <a:p>
            <a:pPr algn="ctr"/>
            <a:r>
              <a:rPr lang="es-MX" sz="2800" dirty="0" smtClean="0">
                <a:latin typeface="Adobe Caslon Pro Bold" pitchFamily="18" charset="0"/>
              </a:rPr>
              <a:t>•Tener una conexión a tierra</a:t>
            </a:r>
          </a:p>
          <a:p>
            <a:pPr algn="ctr"/>
            <a:r>
              <a:rPr lang="es-MX" sz="2800" dirty="0" smtClean="0">
                <a:latin typeface="Adobe Caslon Pro Bold" pitchFamily="18" charset="0"/>
              </a:rPr>
              <a:t>•No descargar programas que dañen el equipo de computo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48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SEGURIDAD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SEGURIDAD</dc:title>
  <dc:creator>Windows-Vista</dc:creator>
  <cp:lastModifiedBy>Windows-Vista</cp:lastModifiedBy>
  <cp:revision>1</cp:revision>
  <dcterms:created xsi:type="dcterms:W3CDTF">2009-12-10T13:50:09Z</dcterms:created>
  <dcterms:modified xsi:type="dcterms:W3CDTF">2009-12-10T13:52:03Z</dcterms:modified>
</cp:coreProperties>
</file>