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A1FA23-496F-4EC3-933D-2164284B7253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CFD40C-4DD1-4FC2-B40E-B47ACE8BBA31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857387"/>
          </a:xfrm>
        </p:spPr>
        <p:txBody>
          <a:bodyPr/>
          <a:lstStyle/>
          <a:p>
            <a:pPr algn="ctr"/>
            <a:r>
              <a:rPr lang="es-MX" dirty="0" smtClean="0"/>
              <a:t>MANTENIMIENTO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400800" cy="3571900"/>
          </a:xfrm>
        </p:spPr>
        <p:txBody>
          <a:bodyPr/>
          <a:lstStyle/>
          <a:p>
            <a:pPr algn="ctr"/>
            <a:r>
              <a:rPr lang="es-MX" sz="3200" dirty="0" smtClean="0"/>
              <a:t>•Gran parte de los problemas que se presentan en los sistemas de computo se pueden evitar o prevenir si se realiza un mantenimiento periodístico de cada uno de sus componentes tanto la prevención y cuidados que se deben con cada tipo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43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MANTENIMIENTO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MANTENIMIENTO</dc:title>
  <dc:creator>Windows-Vista</dc:creator>
  <cp:lastModifiedBy>Windows-Vista</cp:lastModifiedBy>
  <cp:revision>1</cp:revision>
  <dcterms:created xsi:type="dcterms:W3CDTF">2009-12-10T13:52:43Z</dcterms:created>
  <dcterms:modified xsi:type="dcterms:W3CDTF">2009-12-10T13:53:59Z</dcterms:modified>
</cp:coreProperties>
</file>