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BB5AED-8D68-46ED-8658-ECE0333C03FE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BCE779-9C22-42B3-9D13-D9F590345350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7851648" cy="1785950"/>
          </a:xfrm>
        </p:spPr>
        <p:txBody>
          <a:bodyPr/>
          <a:lstStyle/>
          <a:p>
            <a:r>
              <a:rPr lang="es-MX" dirty="0" smtClean="0"/>
              <a:t>MEDIDAS DE SEGURIDAD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986546"/>
          </a:xfrm>
        </p:spPr>
        <p:txBody>
          <a:bodyPr>
            <a:normAutofit/>
          </a:bodyPr>
          <a:lstStyle/>
          <a:p>
            <a:pPr algn="ctr"/>
            <a:r>
              <a:rPr lang="es-CO" sz="4000" dirty="0" smtClean="0"/>
              <a:t>Son aquellas que se deben toma para que tu equipo de computo </a:t>
            </a:r>
            <a:r>
              <a:rPr lang="es-CO" sz="4000" smtClean="0"/>
              <a:t>funcione correctamente</a:t>
            </a:r>
            <a:endParaRPr lang="es-E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17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MEDIDAS DE SEGURIDAD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DE SEGURIDAD</dc:title>
  <dc:creator>Windows-Vista</dc:creator>
  <cp:lastModifiedBy>Windows-Vista</cp:lastModifiedBy>
  <cp:revision>1</cp:revision>
  <dcterms:created xsi:type="dcterms:W3CDTF">2009-12-10T13:41:29Z</dcterms:created>
  <dcterms:modified xsi:type="dcterms:W3CDTF">2009-12-10T13:43:47Z</dcterms:modified>
</cp:coreProperties>
</file>