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1A595-0DBB-442C-B365-EE8AA980EF5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E48D5-527F-4DC2-A297-13469BAB760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Biomec%C3%A1nica" TargetMode="External"/><Relationship Id="rId3" Type="http://schemas.openxmlformats.org/officeDocument/2006/relationships/hyperlink" Target="http://es.wikipedia.org/wiki/Enfermedad_profesional" TargetMode="External"/><Relationship Id="rId7" Type="http://schemas.openxmlformats.org/officeDocument/2006/relationships/hyperlink" Target="http://es.wikipedia.org/wiki/Antropometr%C3%ADa" TargetMode="External"/><Relationship Id="rId2" Type="http://schemas.openxmlformats.org/officeDocument/2006/relationships/hyperlink" Target="http://es.wikipedia.org/wiki/Accidente_labo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Fisiolog%C3%ADa" TargetMode="External"/><Relationship Id="rId5" Type="http://schemas.openxmlformats.org/officeDocument/2006/relationships/hyperlink" Target="http://es.wikipedia.org/wiki/Psicolog%C3%ADa" TargetMode="External"/><Relationship Id="rId10" Type="http://schemas.openxmlformats.org/officeDocument/2006/relationships/hyperlink" Target="http://es.wikipedia.org/wiki/Dise%C3%B1o" TargetMode="External"/><Relationship Id="rId4" Type="http://schemas.openxmlformats.org/officeDocument/2006/relationships/hyperlink" Target="http://es.wikipedia.org/wiki/Ciencia" TargetMode="External"/><Relationship Id="rId9" Type="http://schemas.openxmlformats.org/officeDocument/2006/relationships/hyperlink" Target="http://es.wikipedia.org/wiki/Ingenier%C3%ADa_industri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i="1" dirty="0" smtClean="0">
                <a:solidFill>
                  <a:srgbClr val="7030A0"/>
                </a:solidFill>
                <a:latin typeface="Algerian" pitchFamily="82" charset="0"/>
              </a:rPr>
              <a:t>ERGONOMIA</a:t>
            </a:r>
            <a:endParaRPr lang="es-ES" i="1" dirty="0">
              <a:solidFill>
                <a:srgbClr val="7030A0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7030A0"/>
                </a:solidFill>
                <a:latin typeface="Algerian" pitchFamily="82" charset="0"/>
              </a:rPr>
              <a:t>QUE ES</a:t>
            </a:r>
            <a:endParaRPr lang="es-ES" dirty="0">
              <a:solidFill>
                <a:srgbClr val="7030A0"/>
              </a:solidFill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Ergonomía es una palabra compuesta por dos partículas griegas: ergos y nomos las que significan - respectivamente - actividad y normas o leyes naturales.</a:t>
            </a:r>
          </a:p>
          <a:p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De acuerdo con la International </a:t>
            </a:r>
            <a:r>
              <a:rPr lang="es-ES" sz="1200" dirty="0" err="1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Ergonomics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 </a:t>
            </a:r>
            <a:r>
              <a:rPr lang="es-ES" sz="1200" dirty="0" err="1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Association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 Ergonomía es tanto:</a:t>
            </a:r>
          </a:p>
          <a:p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la disciplina científica relacionada con la comprensión de las interacciones entre humanos y otros elementos de un sistema, así como</a:t>
            </a:r>
          </a:p>
          <a:p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la profesión que aplica teoría, principios, datos y métodos para diseñar a fin de optimizar el bienestar humano y el rendimiento global del sistema.</a:t>
            </a:r>
          </a:p>
          <a:p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Es una disciplina que busca que los humanos y la tecnología trabajen en completa armonía, diseñando y manteniendo los productos, puestos de trabajo, tareas, equipos, etc. en acuerdo con las características, necesidades y limitaciones humanas. Dejar de considerar los principios de la Ergonomía llevará a diversos efectos negativos que - en general - se expresan en 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  <a:hlinkClick r:id="rId2" tooltip="Accidente laboral"/>
              </a:rPr>
              <a:t>lesiones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, 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  <a:hlinkClick r:id="rId3" tooltip="Enfermedad profesional"/>
              </a:rPr>
              <a:t>enfermedad profesional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, o deterioros de productividad y eficiencia.</a:t>
            </a:r>
          </a:p>
          <a:p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La ergonomía analiza aquellos aspectos que abarcan al entorno artificial construido por el hombre, relacionado directamente con los actos y gestos involucrados en toda actividad de éste.</a:t>
            </a:r>
          </a:p>
          <a:p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En todas las aplicaciones su objetivo es </a:t>
            </a:r>
            <a:r>
              <a:rPr lang="es-ES" sz="1200" dirty="0" err="1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común:se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 trata de adaptar los productos, las tareas, las </a:t>
            </a:r>
            <a:r>
              <a:rPr lang="es-ES" sz="1200" dirty="0" err="1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herramientas;los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 espacios y el entorno en general a la capacidad y necesidades de las personas, de manera que mejore la eficiencia, seguridad y bienestar de los consumidores, usuarios o trabajadores (</a:t>
            </a:r>
            <a:r>
              <a:rPr lang="es-ES" sz="1200" i="1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Tortosa et al, 1999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).</a:t>
            </a:r>
          </a:p>
          <a:p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Es la definición de comodidad, eficiencia, productividad, y adecuación de un objeto, desde la perspectiva del que lo usa.</a:t>
            </a:r>
          </a:p>
          <a:p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La ergonomía es una 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  <a:hlinkClick r:id="rId4" tooltip="Ciencia"/>
              </a:rPr>
              <a:t>ciencia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 en sí misma, que conforma su cuerpo de conocimientos a partir de su experiencia y de una amplia base de información proveniente de ciencias como la 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  <a:hlinkClick r:id="rId5" tooltip="Psicología"/>
              </a:rPr>
              <a:t>psicología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, la 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  <a:hlinkClick r:id="rId6" tooltip="Fisiología"/>
              </a:rPr>
              <a:t>fisiología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, la 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  <a:hlinkClick r:id="rId7" tooltip="Antropometría"/>
              </a:rPr>
              <a:t>antropometría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, la 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  <a:hlinkClick r:id="rId8" tooltip="Biomecánica"/>
              </a:rPr>
              <a:t>biomecánica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, la 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  <a:hlinkClick r:id="rId9" tooltip="Ingeniería industrial"/>
              </a:rPr>
              <a:t>ingeniería industrial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, el 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  <a:hlinkClick r:id="rId10" tooltip="Diseño"/>
              </a:rPr>
              <a:t>diseño</a:t>
            </a:r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 y muchas otras.</a:t>
            </a:r>
          </a:p>
          <a:p>
            <a:r>
              <a:rPr lang="es-ES" sz="1200" dirty="0" smtClean="0">
                <a:solidFill>
                  <a:srgbClr val="0070C0"/>
                </a:solidFill>
                <a:latin typeface="Aharoni" pitchFamily="2" charset="-79"/>
                <a:ea typeface="BatangChe" pitchFamily="49" charset="-127"/>
                <a:cs typeface="Aharoni" pitchFamily="2" charset="-79"/>
              </a:rPr>
              <a:t>El planteamiento ergonómico consiste en diseñar los productos y los trabajos de manera de adaptar éstos a las personas y no al contrario.</a:t>
            </a:r>
          </a:p>
          <a:p>
            <a:endParaRPr lang="es-ES" sz="1200" dirty="0">
              <a:solidFill>
                <a:srgbClr val="0070C0"/>
              </a:solidFill>
              <a:latin typeface="Aharoni" pitchFamily="2" charset="-79"/>
              <a:ea typeface="BatangChe" pitchFamily="49" charset="-127"/>
              <a:cs typeface="Aharoni" pitchFamily="2" charset="-79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352</Words>
  <Application>Microsoft Office PowerPoint</Application>
  <PresentationFormat>Presentación en pantalla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ERGONOMIA</vt:lpstr>
      <vt:lpstr>QUE 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ERGONOMIA</dc:title>
  <dc:creator>ALEX</dc:creator>
  <cp:lastModifiedBy>ALEX</cp:lastModifiedBy>
  <cp:revision>1</cp:revision>
  <dcterms:created xsi:type="dcterms:W3CDTF">2009-12-10T15:23:13Z</dcterms:created>
  <dcterms:modified xsi:type="dcterms:W3CDTF">2009-12-10T15:26:27Z</dcterms:modified>
</cp:coreProperties>
</file>