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quickStyle13.xml" ContentType="application/vnd.openxmlformats-officedocument.drawingml.diagramStyle+xml"/>
  <Override PartName="/ppt/diagrams/layout15.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quickStyle7.xml" ContentType="application/vnd.openxmlformats-officedocument.drawingml.diagramStyle+xml"/>
  <Override PartName="/ppt/diagrams/layout11.xml" ContentType="application/vnd.openxmlformats-officedocument.drawingml.diagramLayout+xml"/>
  <Override PartName="/ppt/diagrams/colors14.xml" ContentType="application/vnd.openxmlformats-officedocument.drawingml.diagramColors+xml"/>
  <Override PartName="/ppt/diagrams/colors16.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colors12.xml" ContentType="application/vnd.openxmlformats-officedocument.drawingml.diagramColors+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Default Extension="wmf" ContentType="image/x-wmf"/>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71" r:id="rId11"/>
    <p:sldId id="265" r:id="rId12"/>
    <p:sldId id="272" r:id="rId13"/>
    <p:sldId id="266" r:id="rId14"/>
    <p:sldId id="267" r:id="rId15"/>
    <p:sldId id="268" r:id="rId16"/>
    <p:sldId id="269" r:id="rId17"/>
    <p:sldId id="270"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792" autoAdjust="0"/>
    <p:restoredTop sz="94660"/>
  </p:normalViewPr>
  <p:slideViewPr>
    <p:cSldViewPr>
      <p:cViewPr>
        <p:scale>
          <a:sx n="66" d="100"/>
          <a:sy n="66" d="100"/>
        </p:scale>
        <p:origin x="-660" y="-4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_rels/data6.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35.jpeg"/><Relationship Id="rId1" Type="http://schemas.openxmlformats.org/officeDocument/2006/relationships/image" Target="../media/image3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B809DB8-C02C-4A1B-9F9E-0F2BE76A68B1}" type="doc">
      <dgm:prSet loTypeId="urn:microsoft.com/office/officeart/2005/8/layout/bProcess2" loCatId="process" qsTypeId="urn:microsoft.com/office/officeart/2005/8/quickstyle/3d3" qsCatId="3D" csTypeId="urn:microsoft.com/office/officeart/2005/8/colors/accent1_2" csCatId="accent1" phldr="1"/>
      <dgm:spPr/>
      <dgm:t>
        <a:bodyPr/>
        <a:lstStyle/>
        <a:p>
          <a:endParaRPr lang="en-US"/>
        </a:p>
      </dgm:t>
    </dgm:pt>
    <dgm:pt modelId="{B26701E7-1FEF-4DA6-B7A5-94C83DB9FC26}">
      <dgm:prSet phldrT="[Text]" custT="1"/>
      <dgm:spPr>
        <a:ln>
          <a:solidFill>
            <a:schemeClr val="tx1"/>
          </a:solidFill>
        </a:ln>
      </dgm:spPr>
      <dgm:t>
        <a:bodyPr/>
        <a:lstStyle/>
        <a:p>
          <a:r>
            <a:rPr lang="es-PA" sz="2000" b="1" dirty="0" smtClean="0">
              <a:solidFill>
                <a:schemeClr val="bg1"/>
              </a:solidFill>
            </a:rPr>
            <a:t>Actitudes</a:t>
          </a:r>
          <a:endParaRPr lang="en-US" sz="2000" b="1" dirty="0">
            <a:solidFill>
              <a:schemeClr val="bg1"/>
            </a:solidFill>
          </a:endParaRPr>
        </a:p>
      </dgm:t>
    </dgm:pt>
    <dgm:pt modelId="{58EEF78B-48F6-4B55-B0FA-241351AFB0BB}" type="parTrans" cxnId="{3E2AB7E6-6BB6-48F6-B406-EFEAC3CF59AA}">
      <dgm:prSet/>
      <dgm:spPr/>
      <dgm:t>
        <a:bodyPr/>
        <a:lstStyle/>
        <a:p>
          <a:endParaRPr lang="en-US"/>
        </a:p>
      </dgm:t>
    </dgm:pt>
    <dgm:pt modelId="{CB2A8E2A-1C1D-4424-9577-A0B5FBB8BB88}" type="sibTrans" cxnId="{3E2AB7E6-6BB6-48F6-B406-EFEAC3CF59AA}">
      <dgm:prSet/>
      <dgm:spPr/>
      <dgm:t>
        <a:bodyPr/>
        <a:lstStyle/>
        <a:p>
          <a:endParaRPr lang="en-US"/>
        </a:p>
      </dgm:t>
    </dgm:pt>
    <dgm:pt modelId="{49056830-7AD2-4176-8193-12EA500F2C59}">
      <dgm:prSet phldrT="[Text]"/>
      <dgm:spPr/>
      <dgm:t>
        <a:bodyPr/>
        <a:lstStyle/>
        <a:p>
          <a:r>
            <a:rPr lang="es-PA" b="1" dirty="0" smtClean="0"/>
            <a:t>Ser</a:t>
          </a:r>
          <a:r>
            <a:rPr lang="es-PA" dirty="0" smtClean="0"/>
            <a:t> </a:t>
          </a:r>
          <a:endParaRPr lang="en-US" dirty="0"/>
        </a:p>
      </dgm:t>
    </dgm:pt>
    <dgm:pt modelId="{0C1B7033-1285-4A6F-BD35-C511E935B4B4}" type="parTrans" cxnId="{95E1D095-6474-4894-BB6C-4095F89B7EA7}">
      <dgm:prSet/>
      <dgm:spPr/>
      <dgm:t>
        <a:bodyPr/>
        <a:lstStyle/>
        <a:p>
          <a:endParaRPr lang="en-US"/>
        </a:p>
      </dgm:t>
    </dgm:pt>
    <dgm:pt modelId="{4B458FEC-3F52-46C0-8F8E-919CCB73EE4F}" type="sibTrans" cxnId="{95E1D095-6474-4894-BB6C-4095F89B7EA7}">
      <dgm:prSet/>
      <dgm:spPr/>
      <dgm:t>
        <a:bodyPr/>
        <a:lstStyle/>
        <a:p>
          <a:endParaRPr lang="en-US"/>
        </a:p>
      </dgm:t>
    </dgm:pt>
    <dgm:pt modelId="{781021B4-740C-4D6E-90A2-C72E0036787F}">
      <dgm:prSet phldrT="[Text]" custT="1"/>
      <dgm:spPr/>
      <dgm:t>
        <a:bodyPr/>
        <a:lstStyle/>
        <a:p>
          <a:r>
            <a:rPr lang="es-PA" sz="1800" b="1" dirty="0" smtClean="0"/>
            <a:t>Competencias</a:t>
          </a:r>
          <a:r>
            <a:rPr lang="es-PA" sz="1800" dirty="0" smtClean="0"/>
            <a:t> </a:t>
          </a:r>
          <a:endParaRPr lang="en-US" sz="1800" dirty="0"/>
        </a:p>
      </dgm:t>
    </dgm:pt>
    <dgm:pt modelId="{79FFD0B6-0B21-4377-828E-4268B7194479}" type="parTrans" cxnId="{AB370761-0F47-4391-8B85-1E3D4BAD3A43}">
      <dgm:prSet/>
      <dgm:spPr/>
      <dgm:t>
        <a:bodyPr/>
        <a:lstStyle/>
        <a:p>
          <a:endParaRPr lang="en-US"/>
        </a:p>
      </dgm:t>
    </dgm:pt>
    <dgm:pt modelId="{13A933F5-FC14-4C39-B856-BED1163CD0D2}" type="sibTrans" cxnId="{AB370761-0F47-4391-8B85-1E3D4BAD3A43}">
      <dgm:prSet/>
      <dgm:spPr/>
      <dgm:t>
        <a:bodyPr/>
        <a:lstStyle/>
        <a:p>
          <a:endParaRPr lang="en-US"/>
        </a:p>
      </dgm:t>
    </dgm:pt>
    <dgm:pt modelId="{9AD853F9-363C-4326-B777-68941929C4F9}">
      <dgm:prSet phldrT="[Text]" custT="1"/>
      <dgm:spPr/>
      <dgm:t>
        <a:bodyPr/>
        <a:lstStyle/>
        <a:p>
          <a:r>
            <a:rPr lang="es-PA" sz="1800" b="1" dirty="0" smtClean="0"/>
            <a:t>Competencias</a:t>
          </a:r>
          <a:r>
            <a:rPr lang="es-PA" sz="1700" dirty="0" smtClean="0"/>
            <a:t> </a:t>
          </a:r>
          <a:endParaRPr lang="en-US" sz="1700" dirty="0"/>
        </a:p>
      </dgm:t>
    </dgm:pt>
    <dgm:pt modelId="{A87EB3BB-E107-4577-9773-BC43C59B8A1E}" type="parTrans" cxnId="{2A475473-ACA7-4922-B672-56FC2A21A1C9}">
      <dgm:prSet/>
      <dgm:spPr/>
      <dgm:t>
        <a:bodyPr/>
        <a:lstStyle/>
        <a:p>
          <a:endParaRPr lang="en-US"/>
        </a:p>
      </dgm:t>
    </dgm:pt>
    <dgm:pt modelId="{937368BC-B080-46F3-9284-5E28F1945D5C}" type="sibTrans" cxnId="{2A475473-ACA7-4922-B672-56FC2A21A1C9}">
      <dgm:prSet/>
      <dgm:spPr/>
      <dgm:t>
        <a:bodyPr/>
        <a:lstStyle/>
        <a:p>
          <a:endParaRPr lang="en-US"/>
        </a:p>
      </dgm:t>
    </dgm:pt>
    <dgm:pt modelId="{E810ED98-8338-49A5-9CEB-98A9125F93B7}">
      <dgm:prSet phldrT="[Text]" custT="1"/>
      <dgm:spPr/>
      <dgm:t>
        <a:bodyPr/>
        <a:lstStyle/>
        <a:p>
          <a:r>
            <a:rPr lang="es-PA" sz="2800" b="1" dirty="0" smtClean="0"/>
            <a:t>Hacer</a:t>
          </a:r>
          <a:r>
            <a:rPr lang="es-PA" sz="1500" dirty="0" smtClean="0"/>
            <a:t> </a:t>
          </a:r>
          <a:endParaRPr lang="en-US" sz="1500" dirty="0"/>
        </a:p>
      </dgm:t>
    </dgm:pt>
    <dgm:pt modelId="{7B048AFB-6E39-4416-9191-2D1A075B945E}" type="parTrans" cxnId="{0C874BFA-6293-4BC7-95D6-75448F022E62}">
      <dgm:prSet/>
      <dgm:spPr/>
      <dgm:t>
        <a:bodyPr/>
        <a:lstStyle/>
        <a:p>
          <a:endParaRPr lang="en-US"/>
        </a:p>
      </dgm:t>
    </dgm:pt>
    <dgm:pt modelId="{EF76D0CA-8B96-4A6D-8A92-D58C27BCB93A}" type="sibTrans" cxnId="{0C874BFA-6293-4BC7-95D6-75448F022E62}">
      <dgm:prSet/>
      <dgm:spPr/>
      <dgm:t>
        <a:bodyPr/>
        <a:lstStyle/>
        <a:p>
          <a:endParaRPr lang="en-US"/>
        </a:p>
      </dgm:t>
    </dgm:pt>
    <dgm:pt modelId="{3C893D1C-0FF0-49F0-9249-20FFFE6B98B1}">
      <dgm:prSet phldrT="[Text]" custT="1"/>
      <dgm:spPr/>
      <dgm:t>
        <a:bodyPr/>
        <a:lstStyle/>
        <a:p>
          <a:r>
            <a:rPr lang="es-PA" sz="2000" b="1" dirty="0" smtClean="0"/>
            <a:t>Habilidades </a:t>
          </a:r>
          <a:r>
            <a:rPr lang="es-PA" sz="2000" dirty="0" smtClean="0"/>
            <a:t> </a:t>
          </a:r>
          <a:endParaRPr lang="en-US" sz="2000" dirty="0"/>
        </a:p>
      </dgm:t>
    </dgm:pt>
    <dgm:pt modelId="{1BBE1169-A644-4BC9-B477-FEFDB1362E9E}" type="parTrans" cxnId="{5B4FA17E-A2A7-4ADB-B837-72D885964186}">
      <dgm:prSet/>
      <dgm:spPr/>
      <dgm:t>
        <a:bodyPr/>
        <a:lstStyle/>
        <a:p>
          <a:endParaRPr lang="en-US"/>
        </a:p>
      </dgm:t>
    </dgm:pt>
    <dgm:pt modelId="{902BE213-CBC5-446C-9A17-16D382936854}" type="sibTrans" cxnId="{5B4FA17E-A2A7-4ADB-B837-72D885964186}">
      <dgm:prSet/>
      <dgm:spPr/>
      <dgm:t>
        <a:bodyPr/>
        <a:lstStyle/>
        <a:p>
          <a:endParaRPr lang="en-US"/>
        </a:p>
      </dgm:t>
    </dgm:pt>
    <dgm:pt modelId="{5060D3A3-4F53-41E8-8FCC-A39FA981E8EF}">
      <dgm:prSet phldrT="[Text]" custT="1"/>
      <dgm:spPr/>
      <dgm:t>
        <a:bodyPr/>
        <a:lstStyle/>
        <a:p>
          <a:r>
            <a:rPr lang="es-PA" sz="2000" b="1" dirty="0" smtClean="0"/>
            <a:t>Contenido</a:t>
          </a:r>
          <a:r>
            <a:rPr lang="es-PA" sz="2000" dirty="0" smtClean="0"/>
            <a:t> </a:t>
          </a:r>
          <a:endParaRPr lang="en-US" sz="2000" dirty="0"/>
        </a:p>
      </dgm:t>
    </dgm:pt>
    <dgm:pt modelId="{B6B2FA8D-A5A0-4669-973A-D8B2140BAAF4}" type="parTrans" cxnId="{2EFD281D-8007-4E61-B44C-A24950EDB734}">
      <dgm:prSet/>
      <dgm:spPr/>
      <dgm:t>
        <a:bodyPr/>
        <a:lstStyle/>
        <a:p>
          <a:endParaRPr lang="en-US"/>
        </a:p>
      </dgm:t>
    </dgm:pt>
    <dgm:pt modelId="{98DD95FB-74AB-4D52-AD16-85DC164023B4}" type="sibTrans" cxnId="{2EFD281D-8007-4E61-B44C-A24950EDB734}">
      <dgm:prSet/>
      <dgm:spPr/>
      <dgm:t>
        <a:bodyPr/>
        <a:lstStyle/>
        <a:p>
          <a:endParaRPr lang="en-US"/>
        </a:p>
      </dgm:t>
    </dgm:pt>
    <dgm:pt modelId="{A9C2214C-0200-4013-8E50-DDFF94618715}">
      <dgm:prSet phldrT="[Text]" custT="1"/>
      <dgm:spPr/>
      <dgm:t>
        <a:bodyPr/>
        <a:lstStyle/>
        <a:p>
          <a:r>
            <a:rPr lang="es-PA" sz="2800" b="1" dirty="0" smtClean="0"/>
            <a:t>Conocer</a:t>
          </a:r>
          <a:r>
            <a:rPr lang="es-PA" sz="1100" dirty="0" smtClean="0"/>
            <a:t> </a:t>
          </a:r>
          <a:endParaRPr lang="en-US" sz="1100" dirty="0"/>
        </a:p>
      </dgm:t>
    </dgm:pt>
    <dgm:pt modelId="{A80821D3-672D-4B0E-8DBD-8458DE86BF04}" type="parTrans" cxnId="{4558350D-345C-43CC-8670-FD3B8F842D95}">
      <dgm:prSet/>
      <dgm:spPr/>
      <dgm:t>
        <a:bodyPr/>
        <a:lstStyle/>
        <a:p>
          <a:endParaRPr lang="en-US"/>
        </a:p>
      </dgm:t>
    </dgm:pt>
    <dgm:pt modelId="{9CD21363-E610-4E77-9FDD-0D19BA22781A}" type="sibTrans" cxnId="{4558350D-345C-43CC-8670-FD3B8F842D95}">
      <dgm:prSet/>
      <dgm:spPr/>
      <dgm:t>
        <a:bodyPr/>
        <a:lstStyle/>
        <a:p>
          <a:endParaRPr lang="en-US"/>
        </a:p>
      </dgm:t>
    </dgm:pt>
    <dgm:pt modelId="{CA4DF547-C015-47E4-9D5D-101C831044E4}">
      <dgm:prSet phldrT="[Text]" custT="1"/>
      <dgm:spPr/>
      <dgm:t>
        <a:bodyPr/>
        <a:lstStyle/>
        <a:p>
          <a:r>
            <a:rPr lang="es-PA" sz="1800" b="1" dirty="0" smtClean="0"/>
            <a:t>Competencias</a:t>
          </a:r>
          <a:r>
            <a:rPr lang="es-PA" sz="1600" dirty="0" smtClean="0"/>
            <a:t> </a:t>
          </a:r>
          <a:endParaRPr lang="en-US" sz="1600" dirty="0"/>
        </a:p>
      </dgm:t>
    </dgm:pt>
    <dgm:pt modelId="{89050503-E065-46C1-8CEE-8EF59AABF50F}" type="parTrans" cxnId="{1148656A-5EFB-4722-8B8D-E0FEE12CE82D}">
      <dgm:prSet/>
      <dgm:spPr/>
      <dgm:t>
        <a:bodyPr/>
        <a:lstStyle/>
        <a:p>
          <a:endParaRPr lang="en-US"/>
        </a:p>
      </dgm:t>
    </dgm:pt>
    <dgm:pt modelId="{7A48782D-1605-41C8-B6A1-B2C2D7C1DC00}" type="sibTrans" cxnId="{1148656A-5EFB-4722-8B8D-E0FEE12CE82D}">
      <dgm:prSet/>
      <dgm:spPr/>
      <dgm:t>
        <a:bodyPr/>
        <a:lstStyle/>
        <a:p>
          <a:endParaRPr lang="en-US"/>
        </a:p>
      </dgm:t>
    </dgm:pt>
    <dgm:pt modelId="{E6437E3D-BFE3-4FBB-9F71-ED6309B4C613}" type="pres">
      <dgm:prSet presAssocID="{0B809DB8-C02C-4A1B-9F9E-0F2BE76A68B1}" presName="diagram" presStyleCnt="0">
        <dgm:presLayoutVars>
          <dgm:dir/>
          <dgm:resizeHandles/>
        </dgm:presLayoutVars>
      </dgm:prSet>
      <dgm:spPr/>
      <dgm:t>
        <a:bodyPr/>
        <a:lstStyle/>
        <a:p>
          <a:endParaRPr lang="en-US"/>
        </a:p>
      </dgm:t>
    </dgm:pt>
    <dgm:pt modelId="{948061ED-3428-4737-B1A4-E4765AD3EA9D}" type="pres">
      <dgm:prSet presAssocID="{B26701E7-1FEF-4DA6-B7A5-94C83DB9FC26}" presName="firstNode" presStyleLbl="node1" presStyleIdx="0" presStyleCnt="9" custScaleX="218365" custScaleY="145113">
        <dgm:presLayoutVars>
          <dgm:bulletEnabled val="1"/>
        </dgm:presLayoutVars>
      </dgm:prSet>
      <dgm:spPr/>
      <dgm:t>
        <a:bodyPr/>
        <a:lstStyle/>
        <a:p>
          <a:endParaRPr lang="en-US"/>
        </a:p>
      </dgm:t>
    </dgm:pt>
    <dgm:pt modelId="{316FFBF1-C1D9-4A1D-B0A5-81A9918D0A2B}" type="pres">
      <dgm:prSet presAssocID="{CB2A8E2A-1C1D-4424-9577-A0B5FBB8BB88}" presName="sibTrans" presStyleLbl="sibTrans2D1" presStyleIdx="0" presStyleCnt="8"/>
      <dgm:spPr/>
      <dgm:t>
        <a:bodyPr/>
        <a:lstStyle/>
        <a:p>
          <a:endParaRPr lang="en-US"/>
        </a:p>
      </dgm:t>
    </dgm:pt>
    <dgm:pt modelId="{AFF2D1A0-994C-48C6-BFC6-9243414CC0EB}" type="pres">
      <dgm:prSet presAssocID="{49056830-7AD2-4176-8193-12EA500F2C59}" presName="middleNode" presStyleCnt="0"/>
      <dgm:spPr/>
    </dgm:pt>
    <dgm:pt modelId="{6D8EAF3D-C925-4C00-9D99-88610F4E6894}" type="pres">
      <dgm:prSet presAssocID="{49056830-7AD2-4176-8193-12EA500F2C59}" presName="padding" presStyleLbl="node1" presStyleIdx="0" presStyleCnt="9"/>
      <dgm:spPr/>
    </dgm:pt>
    <dgm:pt modelId="{67A2D010-08D8-4419-AD2D-684CA7342530}" type="pres">
      <dgm:prSet presAssocID="{49056830-7AD2-4176-8193-12EA500F2C59}" presName="shape" presStyleLbl="node1" presStyleIdx="1" presStyleCnt="9" custScaleX="174350">
        <dgm:presLayoutVars>
          <dgm:bulletEnabled val="1"/>
        </dgm:presLayoutVars>
      </dgm:prSet>
      <dgm:spPr/>
      <dgm:t>
        <a:bodyPr/>
        <a:lstStyle/>
        <a:p>
          <a:endParaRPr lang="en-US"/>
        </a:p>
      </dgm:t>
    </dgm:pt>
    <dgm:pt modelId="{C55B74FC-2567-420D-8029-E96E0C6E49A1}" type="pres">
      <dgm:prSet presAssocID="{4B458FEC-3F52-46C0-8F8E-919CCB73EE4F}" presName="sibTrans" presStyleLbl="sibTrans2D1" presStyleIdx="1" presStyleCnt="8"/>
      <dgm:spPr/>
      <dgm:t>
        <a:bodyPr/>
        <a:lstStyle/>
        <a:p>
          <a:endParaRPr lang="en-US"/>
        </a:p>
      </dgm:t>
    </dgm:pt>
    <dgm:pt modelId="{C9BD9E0D-0549-4099-8471-1711B4A149EC}" type="pres">
      <dgm:prSet presAssocID="{781021B4-740C-4D6E-90A2-C72E0036787F}" presName="middleNode" presStyleCnt="0"/>
      <dgm:spPr/>
    </dgm:pt>
    <dgm:pt modelId="{E41639D5-8B8E-47C1-BCD1-42A5F27A0F74}" type="pres">
      <dgm:prSet presAssocID="{781021B4-740C-4D6E-90A2-C72E0036787F}" presName="padding" presStyleLbl="node1" presStyleIdx="1" presStyleCnt="9"/>
      <dgm:spPr/>
    </dgm:pt>
    <dgm:pt modelId="{F9CE95AB-020D-43B7-B8B4-982B5881F9B5}" type="pres">
      <dgm:prSet presAssocID="{781021B4-740C-4D6E-90A2-C72E0036787F}" presName="shape" presStyleLbl="node1" presStyleIdx="2" presStyleCnt="9" custScaleX="383710" custScaleY="187997">
        <dgm:presLayoutVars>
          <dgm:bulletEnabled val="1"/>
        </dgm:presLayoutVars>
      </dgm:prSet>
      <dgm:spPr/>
      <dgm:t>
        <a:bodyPr/>
        <a:lstStyle/>
        <a:p>
          <a:endParaRPr lang="en-US"/>
        </a:p>
      </dgm:t>
    </dgm:pt>
    <dgm:pt modelId="{F100D24F-518C-48AD-A868-81AB4E6B0B05}" type="pres">
      <dgm:prSet presAssocID="{13A933F5-FC14-4C39-B856-BED1163CD0D2}" presName="sibTrans" presStyleLbl="sibTrans2D1" presStyleIdx="2" presStyleCnt="8"/>
      <dgm:spPr/>
      <dgm:t>
        <a:bodyPr/>
        <a:lstStyle/>
        <a:p>
          <a:endParaRPr lang="en-US"/>
        </a:p>
      </dgm:t>
    </dgm:pt>
    <dgm:pt modelId="{EEC15B71-FD79-40F3-8A0F-19FDD07A9BCC}" type="pres">
      <dgm:prSet presAssocID="{9AD853F9-363C-4326-B777-68941929C4F9}" presName="middleNode" presStyleCnt="0"/>
      <dgm:spPr/>
    </dgm:pt>
    <dgm:pt modelId="{913BBE2B-A6EE-4A81-96F3-17860DC9A4F2}" type="pres">
      <dgm:prSet presAssocID="{9AD853F9-363C-4326-B777-68941929C4F9}" presName="padding" presStyleLbl="node1" presStyleIdx="2" presStyleCnt="9"/>
      <dgm:spPr/>
    </dgm:pt>
    <dgm:pt modelId="{B9DE07E3-6E3F-4695-84CE-F47B64AB48EE}" type="pres">
      <dgm:prSet presAssocID="{9AD853F9-363C-4326-B777-68941929C4F9}" presName="shape" presStyleLbl="node1" presStyleIdx="3" presStyleCnt="9" custScaleX="389351" custScaleY="189082">
        <dgm:presLayoutVars>
          <dgm:bulletEnabled val="1"/>
        </dgm:presLayoutVars>
      </dgm:prSet>
      <dgm:spPr/>
      <dgm:t>
        <a:bodyPr/>
        <a:lstStyle/>
        <a:p>
          <a:endParaRPr lang="en-US"/>
        </a:p>
      </dgm:t>
    </dgm:pt>
    <dgm:pt modelId="{ED6504D3-ED97-45AB-BBF7-3DA01C1451DE}" type="pres">
      <dgm:prSet presAssocID="{937368BC-B080-46F3-9284-5E28F1945D5C}" presName="sibTrans" presStyleLbl="sibTrans2D1" presStyleIdx="3" presStyleCnt="8"/>
      <dgm:spPr/>
      <dgm:t>
        <a:bodyPr/>
        <a:lstStyle/>
        <a:p>
          <a:endParaRPr lang="en-US"/>
        </a:p>
      </dgm:t>
    </dgm:pt>
    <dgm:pt modelId="{52930AD9-9FBA-4E66-A090-28666048F394}" type="pres">
      <dgm:prSet presAssocID="{E810ED98-8338-49A5-9CEB-98A9125F93B7}" presName="middleNode" presStyleCnt="0"/>
      <dgm:spPr/>
    </dgm:pt>
    <dgm:pt modelId="{6E6CEDC0-786E-45F3-A859-9741E270858F}" type="pres">
      <dgm:prSet presAssocID="{E810ED98-8338-49A5-9CEB-98A9125F93B7}" presName="padding" presStyleLbl="node1" presStyleIdx="3" presStyleCnt="9"/>
      <dgm:spPr/>
    </dgm:pt>
    <dgm:pt modelId="{C4F56BEB-CDCC-4680-AF3E-76E83FCC5EB8}" type="pres">
      <dgm:prSet presAssocID="{E810ED98-8338-49A5-9CEB-98A9125F93B7}" presName="shape" presStyleLbl="node1" presStyleIdx="4" presStyleCnt="9" custScaleX="281993" custScaleY="120591">
        <dgm:presLayoutVars>
          <dgm:bulletEnabled val="1"/>
        </dgm:presLayoutVars>
      </dgm:prSet>
      <dgm:spPr/>
      <dgm:t>
        <a:bodyPr/>
        <a:lstStyle/>
        <a:p>
          <a:endParaRPr lang="en-US"/>
        </a:p>
      </dgm:t>
    </dgm:pt>
    <dgm:pt modelId="{E26075EE-A0B6-4B60-9148-E973985CD008}" type="pres">
      <dgm:prSet presAssocID="{EF76D0CA-8B96-4A6D-8A92-D58C27BCB93A}" presName="sibTrans" presStyleLbl="sibTrans2D1" presStyleIdx="4" presStyleCnt="8"/>
      <dgm:spPr/>
      <dgm:t>
        <a:bodyPr/>
        <a:lstStyle/>
        <a:p>
          <a:endParaRPr lang="en-US"/>
        </a:p>
      </dgm:t>
    </dgm:pt>
    <dgm:pt modelId="{CC08DBFA-1A67-466D-A135-1A618225A7B8}" type="pres">
      <dgm:prSet presAssocID="{3C893D1C-0FF0-49F0-9249-20FFFE6B98B1}" presName="middleNode" presStyleCnt="0"/>
      <dgm:spPr/>
    </dgm:pt>
    <dgm:pt modelId="{436541D9-A88B-4B64-908E-11F647950249}" type="pres">
      <dgm:prSet presAssocID="{3C893D1C-0FF0-49F0-9249-20FFFE6B98B1}" presName="padding" presStyleLbl="node1" presStyleIdx="4" presStyleCnt="9"/>
      <dgm:spPr/>
    </dgm:pt>
    <dgm:pt modelId="{992CE5FF-CA10-4FC8-802D-E5D1ECE0A170}" type="pres">
      <dgm:prSet presAssocID="{3C893D1C-0FF0-49F0-9249-20FFFE6B98B1}" presName="shape" presStyleLbl="node1" presStyleIdx="5" presStyleCnt="9" custScaleX="377905" custScaleY="235067">
        <dgm:presLayoutVars>
          <dgm:bulletEnabled val="1"/>
        </dgm:presLayoutVars>
      </dgm:prSet>
      <dgm:spPr/>
      <dgm:t>
        <a:bodyPr/>
        <a:lstStyle/>
        <a:p>
          <a:endParaRPr lang="en-US"/>
        </a:p>
      </dgm:t>
    </dgm:pt>
    <dgm:pt modelId="{F3F59132-5F65-4BC7-BBF6-33C551A60FFE}" type="pres">
      <dgm:prSet presAssocID="{902BE213-CBC5-446C-9A17-16D382936854}" presName="sibTrans" presStyleLbl="sibTrans2D1" presStyleIdx="5" presStyleCnt="8"/>
      <dgm:spPr/>
      <dgm:t>
        <a:bodyPr/>
        <a:lstStyle/>
        <a:p>
          <a:endParaRPr lang="en-US"/>
        </a:p>
      </dgm:t>
    </dgm:pt>
    <dgm:pt modelId="{0FB99960-8BC0-4132-89D4-5A55A4E31B97}" type="pres">
      <dgm:prSet presAssocID="{5060D3A3-4F53-41E8-8FCC-A39FA981E8EF}" presName="middleNode" presStyleCnt="0"/>
      <dgm:spPr/>
    </dgm:pt>
    <dgm:pt modelId="{177B2AC1-3C82-42A8-9336-8E02DFA05F7D}" type="pres">
      <dgm:prSet presAssocID="{5060D3A3-4F53-41E8-8FCC-A39FA981E8EF}" presName="padding" presStyleLbl="node1" presStyleIdx="5" presStyleCnt="9"/>
      <dgm:spPr/>
    </dgm:pt>
    <dgm:pt modelId="{4FC98D7E-14C1-4DFD-891D-C971784186BB}" type="pres">
      <dgm:prSet presAssocID="{5060D3A3-4F53-41E8-8FCC-A39FA981E8EF}" presName="shape" presStyleLbl="node1" presStyleIdx="6" presStyleCnt="9" custScaleX="341256" custScaleY="223383">
        <dgm:presLayoutVars>
          <dgm:bulletEnabled val="1"/>
        </dgm:presLayoutVars>
      </dgm:prSet>
      <dgm:spPr/>
      <dgm:t>
        <a:bodyPr/>
        <a:lstStyle/>
        <a:p>
          <a:endParaRPr lang="en-US"/>
        </a:p>
      </dgm:t>
    </dgm:pt>
    <dgm:pt modelId="{5BC9502F-DF2F-424F-8BD6-398AD60B8C2D}" type="pres">
      <dgm:prSet presAssocID="{98DD95FB-74AB-4D52-AD16-85DC164023B4}" presName="sibTrans" presStyleLbl="sibTrans2D1" presStyleIdx="6" presStyleCnt="8"/>
      <dgm:spPr/>
      <dgm:t>
        <a:bodyPr/>
        <a:lstStyle/>
        <a:p>
          <a:endParaRPr lang="en-US"/>
        </a:p>
      </dgm:t>
    </dgm:pt>
    <dgm:pt modelId="{8EDEEF16-2F38-4FDC-BF35-DCA507400A60}" type="pres">
      <dgm:prSet presAssocID="{A9C2214C-0200-4013-8E50-DDFF94618715}" presName="middleNode" presStyleCnt="0"/>
      <dgm:spPr/>
    </dgm:pt>
    <dgm:pt modelId="{A5D0128D-46D9-4FDD-B5F5-FBE633582B07}" type="pres">
      <dgm:prSet presAssocID="{A9C2214C-0200-4013-8E50-DDFF94618715}" presName="padding" presStyleLbl="node1" presStyleIdx="6" presStyleCnt="9"/>
      <dgm:spPr/>
    </dgm:pt>
    <dgm:pt modelId="{17D94763-330D-4848-8DF0-D0B784D63EF9}" type="pres">
      <dgm:prSet presAssocID="{A9C2214C-0200-4013-8E50-DDFF94618715}" presName="shape" presStyleLbl="node1" presStyleIdx="7" presStyleCnt="9" custScaleX="365000" custScaleY="153209">
        <dgm:presLayoutVars>
          <dgm:bulletEnabled val="1"/>
        </dgm:presLayoutVars>
      </dgm:prSet>
      <dgm:spPr/>
      <dgm:t>
        <a:bodyPr/>
        <a:lstStyle/>
        <a:p>
          <a:endParaRPr lang="en-US"/>
        </a:p>
      </dgm:t>
    </dgm:pt>
    <dgm:pt modelId="{63FD91FE-7988-4192-8C1B-CE5F856CE5F6}" type="pres">
      <dgm:prSet presAssocID="{9CD21363-E610-4E77-9FDD-0D19BA22781A}" presName="sibTrans" presStyleLbl="sibTrans2D1" presStyleIdx="7" presStyleCnt="8"/>
      <dgm:spPr/>
      <dgm:t>
        <a:bodyPr/>
        <a:lstStyle/>
        <a:p>
          <a:endParaRPr lang="en-US"/>
        </a:p>
      </dgm:t>
    </dgm:pt>
    <dgm:pt modelId="{AB4BEA03-EA9D-4A19-A11B-378FFB0D5B24}" type="pres">
      <dgm:prSet presAssocID="{CA4DF547-C015-47E4-9D5D-101C831044E4}" presName="lastNode" presStyleLbl="node1" presStyleIdx="8" presStyleCnt="9" custScaleX="262519" custScaleY="133911">
        <dgm:presLayoutVars>
          <dgm:bulletEnabled val="1"/>
        </dgm:presLayoutVars>
      </dgm:prSet>
      <dgm:spPr/>
      <dgm:t>
        <a:bodyPr/>
        <a:lstStyle/>
        <a:p>
          <a:endParaRPr lang="en-US"/>
        </a:p>
      </dgm:t>
    </dgm:pt>
  </dgm:ptLst>
  <dgm:cxnLst>
    <dgm:cxn modelId="{0C874BFA-6293-4BC7-95D6-75448F022E62}" srcId="{0B809DB8-C02C-4A1B-9F9E-0F2BE76A68B1}" destId="{E810ED98-8338-49A5-9CEB-98A9125F93B7}" srcOrd="4" destOrd="0" parTransId="{7B048AFB-6E39-4416-9191-2D1A075B945E}" sibTransId="{EF76D0CA-8B96-4A6D-8A92-D58C27BCB93A}"/>
    <dgm:cxn modelId="{43C0D12F-31B8-4943-969A-5D1344979809}" type="presOf" srcId="{CA4DF547-C015-47E4-9D5D-101C831044E4}" destId="{AB4BEA03-EA9D-4A19-A11B-378FFB0D5B24}" srcOrd="0" destOrd="0" presId="urn:microsoft.com/office/officeart/2005/8/layout/bProcess2"/>
    <dgm:cxn modelId="{562191C0-F373-4A35-A1E0-B5E65CAFF1CF}" type="presOf" srcId="{B26701E7-1FEF-4DA6-B7A5-94C83DB9FC26}" destId="{948061ED-3428-4737-B1A4-E4765AD3EA9D}" srcOrd="0" destOrd="0" presId="urn:microsoft.com/office/officeart/2005/8/layout/bProcess2"/>
    <dgm:cxn modelId="{4D243FF0-86CF-4CB4-B254-20B00CA15839}" type="presOf" srcId="{CB2A8E2A-1C1D-4424-9577-A0B5FBB8BB88}" destId="{316FFBF1-C1D9-4A1D-B0A5-81A9918D0A2B}" srcOrd="0" destOrd="0" presId="urn:microsoft.com/office/officeart/2005/8/layout/bProcess2"/>
    <dgm:cxn modelId="{B241D3C8-92E7-45EA-BE1E-084DD5A82007}" type="presOf" srcId="{A9C2214C-0200-4013-8E50-DDFF94618715}" destId="{17D94763-330D-4848-8DF0-D0B784D63EF9}" srcOrd="0" destOrd="0" presId="urn:microsoft.com/office/officeart/2005/8/layout/bProcess2"/>
    <dgm:cxn modelId="{1148656A-5EFB-4722-8B8D-E0FEE12CE82D}" srcId="{0B809DB8-C02C-4A1B-9F9E-0F2BE76A68B1}" destId="{CA4DF547-C015-47E4-9D5D-101C831044E4}" srcOrd="8" destOrd="0" parTransId="{89050503-E065-46C1-8CEE-8EF59AABF50F}" sibTransId="{7A48782D-1605-41C8-B6A1-B2C2D7C1DC00}"/>
    <dgm:cxn modelId="{D6168454-4688-49A9-BC6F-ED3AE6FAEEA6}" type="presOf" srcId="{4B458FEC-3F52-46C0-8F8E-919CCB73EE4F}" destId="{C55B74FC-2567-420D-8029-E96E0C6E49A1}" srcOrd="0" destOrd="0" presId="urn:microsoft.com/office/officeart/2005/8/layout/bProcess2"/>
    <dgm:cxn modelId="{5B4FA17E-A2A7-4ADB-B837-72D885964186}" srcId="{0B809DB8-C02C-4A1B-9F9E-0F2BE76A68B1}" destId="{3C893D1C-0FF0-49F0-9249-20FFFE6B98B1}" srcOrd="5" destOrd="0" parTransId="{1BBE1169-A644-4BC9-B477-FEFDB1362E9E}" sibTransId="{902BE213-CBC5-446C-9A17-16D382936854}"/>
    <dgm:cxn modelId="{AB370761-0F47-4391-8B85-1E3D4BAD3A43}" srcId="{0B809DB8-C02C-4A1B-9F9E-0F2BE76A68B1}" destId="{781021B4-740C-4D6E-90A2-C72E0036787F}" srcOrd="2" destOrd="0" parTransId="{79FFD0B6-0B21-4377-828E-4268B7194479}" sibTransId="{13A933F5-FC14-4C39-B856-BED1163CD0D2}"/>
    <dgm:cxn modelId="{7A56D86A-FBF7-4FD1-B4B9-D15708831C00}" type="presOf" srcId="{0B809DB8-C02C-4A1B-9F9E-0F2BE76A68B1}" destId="{E6437E3D-BFE3-4FBB-9F71-ED6309B4C613}" srcOrd="0" destOrd="0" presId="urn:microsoft.com/office/officeart/2005/8/layout/bProcess2"/>
    <dgm:cxn modelId="{879A0F47-A6E3-4744-B633-63F19F8ADC9E}" type="presOf" srcId="{98DD95FB-74AB-4D52-AD16-85DC164023B4}" destId="{5BC9502F-DF2F-424F-8BD6-398AD60B8C2D}" srcOrd="0" destOrd="0" presId="urn:microsoft.com/office/officeart/2005/8/layout/bProcess2"/>
    <dgm:cxn modelId="{48B59D18-39F4-4D3F-B031-1CDD65173AA6}" type="presOf" srcId="{49056830-7AD2-4176-8193-12EA500F2C59}" destId="{67A2D010-08D8-4419-AD2D-684CA7342530}" srcOrd="0" destOrd="0" presId="urn:microsoft.com/office/officeart/2005/8/layout/bProcess2"/>
    <dgm:cxn modelId="{23B04A52-0187-4FA8-A851-3878D8F821FB}" type="presOf" srcId="{937368BC-B080-46F3-9284-5E28F1945D5C}" destId="{ED6504D3-ED97-45AB-BBF7-3DA01C1451DE}" srcOrd="0" destOrd="0" presId="urn:microsoft.com/office/officeart/2005/8/layout/bProcess2"/>
    <dgm:cxn modelId="{3E2AB7E6-6BB6-48F6-B406-EFEAC3CF59AA}" srcId="{0B809DB8-C02C-4A1B-9F9E-0F2BE76A68B1}" destId="{B26701E7-1FEF-4DA6-B7A5-94C83DB9FC26}" srcOrd="0" destOrd="0" parTransId="{58EEF78B-48F6-4B55-B0FA-241351AFB0BB}" sibTransId="{CB2A8E2A-1C1D-4424-9577-A0B5FBB8BB88}"/>
    <dgm:cxn modelId="{95ECE293-C363-4340-8415-30D7FC97CDCF}" type="presOf" srcId="{E810ED98-8338-49A5-9CEB-98A9125F93B7}" destId="{C4F56BEB-CDCC-4680-AF3E-76E83FCC5EB8}" srcOrd="0" destOrd="0" presId="urn:microsoft.com/office/officeart/2005/8/layout/bProcess2"/>
    <dgm:cxn modelId="{7F826B97-1EC0-45AA-BC21-532243944511}" type="presOf" srcId="{9AD853F9-363C-4326-B777-68941929C4F9}" destId="{B9DE07E3-6E3F-4695-84CE-F47B64AB48EE}" srcOrd="0" destOrd="0" presId="urn:microsoft.com/office/officeart/2005/8/layout/bProcess2"/>
    <dgm:cxn modelId="{9B40DBCE-1737-46C8-A22F-4B3C3464140E}" type="presOf" srcId="{EF76D0CA-8B96-4A6D-8A92-D58C27BCB93A}" destId="{E26075EE-A0B6-4B60-9148-E973985CD008}" srcOrd="0" destOrd="0" presId="urn:microsoft.com/office/officeart/2005/8/layout/bProcess2"/>
    <dgm:cxn modelId="{8DF61278-80D6-42C3-BC15-85EEBBC98F4A}" type="presOf" srcId="{781021B4-740C-4D6E-90A2-C72E0036787F}" destId="{F9CE95AB-020D-43B7-B8B4-982B5881F9B5}" srcOrd="0" destOrd="0" presId="urn:microsoft.com/office/officeart/2005/8/layout/bProcess2"/>
    <dgm:cxn modelId="{2EFD281D-8007-4E61-B44C-A24950EDB734}" srcId="{0B809DB8-C02C-4A1B-9F9E-0F2BE76A68B1}" destId="{5060D3A3-4F53-41E8-8FCC-A39FA981E8EF}" srcOrd="6" destOrd="0" parTransId="{B6B2FA8D-A5A0-4669-973A-D8B2140BAAF4}" sibTransId="{98DD95FB-74AB-4D52-AD16-85DC164023B4}"/>
    <dgm:cxn modelId="{45086420-0ABB-4D64-83FA-F4A090117458}" type="presOf" srcId="{13A933F5-FC14-4C39-B856-BED1163CD0D2}" destId="{F100D24F-518C-48AD-A868-81AB4E6B0B05}" srcOrd="0" destOrd="0" presId="urn:microsoft.com/office/officeart/2005/8/layout/bProcess2"/>
    <dgm:cxn modelId="{2A475473-ACA7-4922-B672-56FC2A21A1C9}" srcId="{0B809DB8-C02C-4A1B-9F9E-0F2BE76A68B1}" destId="{9AD853F9-363C-4326-B777-68941929C4F9}" srcOrd="3" destOrd="0" parTransId="{A87EB3BB-E107-4577-9773-BC43C59B8A1E}" sibTransId="{937368BC-B080-46F3-9284-5E28F1945D5C}"/>
    <dgm:cxn modelId="{4558350D-345C-43CC-8670-FD3B8F842D95}" srcId="{0B809DB8-C02C-4A1B-9F9E-0F2BE76A68B1}" destId="{A9C2214C-0200-4013-8E50-DDFF94618715}" srcOrd="7" destOrd="0" parTransId="{A80821D3-672D-4B0E-8DBD-8458DE86BF04}" sibTransId="{9CD21363-E610-4E77-9FDD-0D19BA22781A}"/>
    <dgm:cxn modelId="{06173812-2FD2-4C1B-ADF2-4DF9887C6E24}" type="presOf" srcId="{902BE213-CBC5-446C-9A17-16D382936854}" destId="{F3F59132-5F65-4BC7-BBF6-33C551A60FFE}" srcOrd="0" destOrd="0" presId="urn:microsoft.com/office/officeart/2005/8/layout/bProcess2"/>
    <dgm:cxn modelId="{95E1D095-6474-4894-BB6C-4095F89B7EA7}" srcId="{0B809DB8-C02C-4A1B-9F9E-0F2BE76A68B1}" destId="{49056830-7AD2-4176-8193-12EA500F2C59}" srcOrd="1" destOrd="0" parTransId="{0C1B7033-1285-4A6F-BD35-C511E935B4B4}" sibTransId="{4B458FEC-3F52-46C0-8F8E-919CCB73EE4F}"/>
    <dgm:cxn modelId="{8DD8A3D2-FE86-4EDE-AA45-9565D3ECA1A6}" type="presOf" srcId="{9CD21363-E610-4E77-9FDD-0D19BA22781A}" destId="{63FD91FE-7988-4192-8C1B-CE5F856CE5F6}" srcOrd="0" destOrd="0" presId="urn:microsoft.com/office/officeart/2005/8/layout/bProcess2"/>
    <dgm:cxn modelId="{D0B0085D-CC07-4679-BACB-04A88B922D65}" type="presOf" srcId="{5060D3A3-4F53-41E8-8FCC-A39FA981E8EF}" destId="{4FC98D7E-14C1-4DFD-891D-C971784186BB}" srcOrd="0" destOrd="0" presId="urn:microsoft.com/office/officeart/2005/8/layout/bProcess2"/>
    <dgm:cxn modelId="{582C8378-67A0-433A-A5C4-4BDAAC7E1F4D}" type="presOf" srcId="{3C893D1C-0FF0-49F0-9249-20FFFE6B98B1}" destId="{992CE5FF-CA10-4FC8-802D-E5D1ECE0A170}" srcOrd="0" destOrd="0" presId="urn:microsoft.com/office/officeart/2005/8/layout/bProcess2"/>
    <dgm:cxn modelId="{3BD3D23C-5975-4B6F-B428-2F305829C716}" type="presParOf" srcId="{E6437E3D-BFE3-4FBB-9F71-ED6309B4C613}" destId="{948061ED-3428-4737-B1A4-E4765AD3EA9D}" srcOrd="0" destOrd="0" presId="urn:microsoft.com/office/officeart/2005/8/layout/bProcess2"/>
    <dgm:cxn modelId="{7CF0472F-1059-4F36-A7C5-C33E67CB68C2}" type="presParOf" srcId="{E6437E3D-BFE3-4FBB-9F71-ED6309B4C613}" destId="{316FFBF1-C1D9-4A1D-B0A5-81A9918D0A2B}" srcOrd="1" destOrd="0" presId="urn:microsoft.com/office/officeart/2005/8/layout/bProcess2"/>
    <dgm:cxn modelId="{2DD4848D-C539-43A1-8C91-67B4CCBE7743}" type="presParOf" srcId="{E6437E3D-BFE3-4FBB-9F71-ED6309B4C613}" destId="{AFF2D1A0-994C-48C6-BFC6-9243414CC0EB}" srcOrd="2" destOrd="0" presId="urn:microsoft.com/office/officeart/2005/8/layout/bProcess2"/>
    <dgm:cxn modelId="{A4DC7F1B-7B1C-4978-B407-FBD8F2F28B5D}" type="presParOf" srcId="{AFF2D1A0-994C-48C6-BFC6-9243414CC0EB}" destId="{6D8EAF3D-C925-4C00-9D99-88610F4E6894}" srcOrd="0" destOrd="0" presId="urn:microsoft.com/office/officeart/2005/8/layout/bProcess2"/>
    <dgm:cxn modelId="{379B9E19-4E54-42C2-9691-CEB138E52301}" type="presParOf" srcId="{AFF2D1A0-994C-48C6-BFC6-9243414CC0EB}" destId="{67A2D010-08D8-4419-AD2D-684CA7342530}" srcOrd="1" destOrd="0" presId="urn:microsoft.com/office/officeart/2005/8/layout/bProcess2"/>
    <dgm:cxn modelId="{0C77E329-50A5-4543-B286-0DBAD15B8483}" type="presParOf" srcId="{E6437E3D-BFE3-4FBB-9F71-ED6309B4C613}" destId="{C55B74FC-2567-420D-8029-E96E0C6E49A1}" srcOrd="3" destOrd="0" presId="urn:microsoft.com/office/officeart/2005/8/layout/bProcess2"/>
    <dgm:cxn modelId="{36980787-48EF-4D48-8DD4-DC4F39CB7C28}" type="presParOf" srcId="{E6437E3D-BFE3-4FBB-9F71-ED6309B4C613}" destId="{C9BD9E0D-0549-4099-8471-1711B4A149EC}" srcOrd="4" destOrd="0" presId="urn:microsoft.com/office/officeart/2005/8/layout/bProcess2"/>
    <dgm:cxn modelId="{09C20BA7-66BB-4579-A06E-B93DEF289AD0}" type="presParOf" srcId="{C9BD9E0D-0549-4099-8471-1711B4A149EC}" destId="{E41639D5-8B8E-47C1-BCD1-42A5F27A0F74}" srcOrd="0" destOrd="0" presId="urn:microsoft.com/office/officeart/2005/8/layout/bProcess2"/>
    <dgm:cxn modelId="{8306CE60-3AE4-4609-990B-4DFCBB115700}" type="presParOf" srcId="{C9BD9E0D-0549-4099-8471-1711B4A149EC}" destId="{F9CE95AB-020D-43B7-B8B4-982B5881F9B5}" srcOrd="1" destOrd="0" presId="urn:microsoft.com/office/officeart/2005/8/layout/bProcess2"/>
    <dgm:cxn modelId="{FC703212-0718-4CAA-8508-5873FD33F582}" type="presParOf" srcId="{E6437E3D-BFE3-4FBB-9F71-ED6309B4C613}" destId="{F100D24F-518C-48AD-A868-81AB4E6B0B05}" srcOrd="5" destOrd="0" presId="urn:microsoft.com/office/officeart/2005/8/layout/bProcess2"/>
    <dgm:cxn modelId="{6A1391CC-30AC-40CD-A447-F8057CF48D2F}" type="presParOf" srcId="{E6437E3D-BFE3-4FBB-9F71-ED6309B4C613}" destId="{EEC15B71-FD79-40F3-8A0F-19FDD07A9BCC}" srcOrd="6" destOrd="0" presId="urn:microsoft.com/office/officeart/2005/8/layout/bProcess2"/>
    <dgm:cxn modelId="{148D8491-3F65-4705-8B93-73E1863841BF}" type="presParOf" srcId="{EEC15B71-FD79-40F3-8A0F-19FDD07A9BCC}" destId="{913BBE2B-A6EE-4A81-96F3-17860DC9A4F2}" srcOrd="0" destOrd="0" presId="urn:microsoft.com/office/officeart/2005/8/layout/bProcess2"/>
    <dgm:cxn modelId="{E01C5206-EEE8-494E-83AA-90512E9D675B}" type="presParOf" srcId="{EEC15B71-FD79-40F3-8A0F-19FDD07A9BCC}" destId="{B9DE07E3-6E3F-4695-84CE-F47B64AB48EE}" srcOrd="1" destOrd="0" presId="urn:microsoft.com/office/officeart/2005/8/layout/bProcess2"/>
    <dgm:cxn modelId="{374403D0-3F7A-4274-8764-9D0178A0EB55}" type="presParOf" srcId="{E6437E3D-BFE3-4FBB-9F71-ED6309B4C613}" destId="{ED6504D3-ED97-45AB-BBF7-3DA01C1451DE}" srcOrd="7" destOrd="0" presId="urn:microsoft.com/office/officeart/2005/8/layout/bProcess2"/>
    <dgm:cxn modelId="{9A5895B3-07CA-45BE-A659-82B9A4244CA1}" type="presParOf" srcId="{E6437E3D-BFE3-4FBB-9F71-ED6309B4C613}" destId="{52930AD9-9FBA-4E66-A090-28666048F394}" srcOrd="8" destOrd="0" presId="urn:microsoft.com/office/officeart/2005/8/layout/bProcess2"/>
    <dgm:cxn modelId="{D2081333-41EC-452E-9A3E-051EABCF4272}" type="presParOf" srcId="{52930AD9-9FBA-4E66-A090-28666048F394}" destId="{6E6CEDC0-786E-45F3-A859-9741E270858F}" srcOrd="0" destOrd="0" presId="urn:microsoft.com/office/officeart/2005/8/layout/bProcess2"/>
    <dgm:cxn modelId="{6AEDABA4-6A1A-46CA-AF0E-1ED802ABA396}" type="presParOf" srcId="{52930AD9-9FBA-4E66-A090-28666048F394}" destId="{C4F56BEB-CDCC-4680-AF3E-76E83FCC5EB8}" srcOrd="1" destOrd="0" presId="urn:microsoft.com/office/officeart/2005/8/layout/bProcess2"/>
    <dgm:cxn modelId="{4846047B-480F-4761-B1D3-84AC9927DD6F}" type="presParOf" srcId="{E6437E3D-BFE3-4FBB-9F71-ED6309B4C613}" destId="{E26075EE-A0B6-4B60-9148-E973985CD008}" srcOrd="9" destOrd="0" presId="urn:microsoft.com/office/officeart/2005/8/layout/bProcess2"/>
    <dgm:cxn modelId="{9CCF6745-4ADE-4D2E-95CC-11CF6387EB49}" type="presParOf" srcId="{E6437E3D-BFE3-4FBB-9F71-ED6309B4C613}" destId="{CC08DBFA-1A67-466D-A135-1A618225A7B8}" srcOrd="10" destOrd="0" presId="urn:microsoft.com/office/officeart/2005/8/layout/bProcess2"/>
    <dgm:cxn modelId="{9EA4294F-EE9C-430D-899B-872F3C6C6C83}" type="presParOf" srcId="{CC08DBFA-1A67-466D-A135-1A618225A7B8}" destId="{436541D9-A88B-4B64-908E-11F647950249}" srcOrd="0" destOrd="0" presId="urn:microsoft.com/office/officeart/2005/8/layout/bProcess2"/>
    <dgm:cxn modelId="{524C3D9E-C6CF-44EC-9A53-3A646D0CECA5}" type="presParOf" srcId="{CC08DBFA-1A67-466D-A135-1A618225A7B8}" destId="{992CE5FF-CA10-4FC8-802D-E5D1ECE0A170}" srcOrd="1" destOrd="0" presId="urn:microsoft.com/office/officeart/2005/8/layout/bProcess2"/>
    <dgm:cxn modelId="{7ECB909A-5CC4-4BD3-9D76-323EC2246788}" type="presParOf" srcId="{E6437E3D-BFE3-4FBB-9F71-ED6309B4C613}" destId="{F3F59132-5F65-4BC7-BBF6-33C551A60FFE}" srcOrd="11" destOrd="0" presId="urn:microsoft.com/office/officeart/2005/8/layout/bProcess2"/>
    <dgm:cxn modelId="{F4D64A3F-06E2-4E1B-A05D-812F6CD11084}" type="presParOf" srcId="{E6437E3D-BFE3-4FBB-9F71-ED6309B4C613}" destId="{0FB99960-8BC0-4132-89D4-5A55A4E31B97}" srcOrd="12" destOrd="0" presId="urn:microsoft.com/office/officeart/2005/8/layout/bProcess2"/>
    <dgm:cxn modelId="{A34B1DFF-4C49-4C42-A108-BD7787AC83FC}" type="presParOf" srcId="{0FB99960-8BC0-4132-89D4-5A55A4E31B97}" destId="{177B2AC1-3C82-42A8-9336-8E02DFA05F7D}" srcOrd="0" destOrd="0" presId="urn:microsoft.com/office/officeart/2005/8/layout/bProcess2"/>
    <dgm:cxn modelId="{BDB94683-7523-4CB8-B0C3-063A22C81242}" type="presParOf" srcId="{0FB99960-8BC0-4132-89D4-5A55A4E31B97}" destId="{4FC98D7E-14C1-4DFD-891D-C971784186BB}" srcOrd="1" destOrd="0" presId="urn:microsoft.com/office/officeart/2005/8/layout/bProcess2"/>
    <dgm:cxn modelId="{F7490280-C4BA-4F71-B2FD-A5574B5A0A8E}" type="presParOf" srcId="{E6437E3D-BFE3-4FBB-9F71-ED6309B4C613}" destId="{5BC9502F-DF2F-424F-8BD6-398AD60B8C2D}" srcOrd="13" destOrd="0" presId="urn:microsoft.com/office/officeart/2005/8/layout/bProcess2"/>
    <dgm:cxn modelId="{07028EC0-7D4C-4E00-B238-9ABFF2B05C6E}" type="presParOf" srcId="{E6437E3D-BFE3-4FBB-9F71-ED6309B4C613}" destId="{8EDEEF16-2F38-4FDC-BF35-DCA507400A60}" srcOrd="14" destOrd="0" presId="urn:microsoft.com/office/officeart/2005/8/layout/bProcess2"/>
    <dgm:cxn modelId="{CFF951BF-DD2D-458D-9F3B-011F74B85CF5}" type="presParOf" srcId="{8EDEEF16-2F38-4FDC-BF35-DCA507400A60}" destId="{A5D0128D-46D9-4FDD-B5F5-FBE633582B07}" srcOrd="0" destOrd="0" presId="urn:microsoft.com/office/officeart/2005/8/layout/bProcess2"/>
    <dgm:cxn modelId="{C2D0AC39-7AF5-40C6-AAB3-2FE0E0C40D6C}" type="presParOf" srcId="{8EDEEF16-2F38-4FDC-BF35-DCA507400A60}" destId="{17D94763-330D-4848-8DF0-D0B784D63EF9}" srcOrd="1" destOrd="0" presId="urn:microsoft.com/office/officeart/2005/8/layout/bProcess2"/>
    <dgm:cxn modelId="{90661B3B-6CD2-4A53-9FED-AE2A73C439DF}" type="presParOf" srcId="{E6437E3D-BFE3-4FBB-9F71-ED6309B4C613}" destId="{63FD91FE-7988-4192-8C1B-CE5F856CE5F6}" srcOrd="15" destOrd="0" presId="urn:microsoft.com/office/officeart/2005/8/layout/bProcess2"/>
    <dgm:cxn modelId="{55ADBF66-2E2C-4D70-A591-AA2B779B82BF}" type="presParOf" srcId="{E6437E3D-BFE3-4FBB-9F71-ED6309B4C613}" destId="{AB4BEA03-EA9D-4A19-A11B-378FFB0D5B24}" srcOrd="16" destOrd="0" presId="urn:microsoft.com/office/officeart/2005/8/layout/bProcess2"/>
  </dgm:cxnLst>
  <dgm:bg/>
  <dgm:whole/>
</dgm:dataModel>
</file>

<file path=ppt/diagrams/data10.xml><?xml version="1.0" encoding="utf-8"?>
<dgm:dataModel xmlns:dgm="http://schemas.openxmlformats.org/drawingml/2006/diagram" xmlns:a="http://schemas.openxmlformats.org/drawingml/2006/main">
  <dgm:ptLst>
    <dgm:pt modelId="{A72E680F-ED00-46DF-AC73-0898DDF92695}" type="doc">
      <dgm:prSet loTypeId="urn:microsoft.com/office/officeart/2005/8/layout/hierarchy1" loCatId="hierarchy" qsTypeId="urn:microsoft.com/office/officeart/2005/8/quickstyle/3d3" qsCatId="3D" csTypeId="urn:microsoft.com/office/officeart/2005/8/colors/colorful1" csCatId="colorful" phldr="1"/>
      <dgm:spPr/>
      <dgm:t>
        <a:bodyPr/>
        <a:lstStyle/>
        <a:p>
          <a:endParaRPr lang="en-US"/>
        </a:p>
      </dgm:t>
    </dgm:pt>
    <dgm:pt modelId="{058451FA-60D5-41C3-86A8-94317AB29165}">
      <dgm:prSet phldrT="[Text]"/>
      <dgm:spPr/>
      <dgm:t>
        <a:bodyPr/>
        <a:lstStyle/>
        <a:p>
          <a:r>
            <a:rPr lang="es-PA" dirty="0" smtClean="0"/>
            <a:t>Desempeños concretos </a:t>
          </a:r>
          <a:endParaRPr lang="en-US" dirty="0"/>
        </a:p>
      </dgm:t>
    </dgm:pt>
    <dgm:pt modelId="{DF1AA650-1F4B-404F-BCE1-B375AF05C628}" type="parTrans" cxnId="{356AA1F2-A3C9-4AFF-8A4C-85E0894D1517}">
      <dgm:prSet/>
      <dgm:spPr/>
      <dgm:t>
        <a:bodyPr/>
        <a:lstStyle/>
        <a:p>
          <a:endParaRPr lang="en-US"/>
        </a:p>
      </dgm:t>
    </dgm:pt>
    <dgm:pt modelId="{38A33CA6-1696-4596-9C80-1A325181551E}" type="sibTrans" cxnId="{356AA1F2-A3C9-4AFF-8A4C-85E0894D1517}">
      <dgm:prSet/>
      <dgm:spPr/>
      <dgm:t>
        <a:bodyPr/>
        <a:lstStyle/>
        <a:p>
          <a:endParaRPr lang="en-US"/>
        </a:p>
      </dgm:t>
    </dgm:pt>
    <dgm:pt modelId="{682259F3-2C19-4AF2-912E-A1168B3249EB}">
      <dgm:prSet phldrT="[Text]"/>
      <dgm:spPr/>
      <dgm:t>
        <a:bodyPr/>
        <a:lstStyle/>
        <a:p>
          <a:r>
            <a:rPr lang="es-PA" dirty="0" smtClean="0"/>
            <a:t>Capacidades requeridas x el sistema de producción </a:t>
          </a:r>
          <a:endParaRPr lang="en-US" dirty="0"/>
        </a:p>
      </dgm:t>
    </dgm:pt>
    <dgm:pt modelId="{07D01E9D-2C03-42E1-8C7E-2C920EFB59BD}" type="parTrans" cxnId="{12E9FC80-23C0-4D2E-ADE3-1D9A24D4BF88}">
      <dgm:prSet/>
      <dgm:spPr/>
      <dgm:t>
        <a:bodyPr/>
        <a:lstStyle/>
        <a:p>
          <a:endParaRPr lang="en-US"/>
        </a:p>
      </dgm:t>
    </dgm:pt>
    <dgm:pt modelId="{643BF302-D8A3-473B-9DF0-46922681F0D5}" type="sibTrans" cxnId="{12E9FC80-23C0-4D2E-ADE3-1D9A24D4BF88}">
      <dgm:prSet/>
      <dgm:spPr/>
      <dgm:t>
        <a:bodyPr/>
        <a:lstStyle/>
        <a:p>
          <a:endParaRPr lang="en-US"/>
        </a:p>
      </dgm:t>
    </dgm:pt>
    <dgm:pt modelId="{8E31728F-CD0A-4C0D-B25C-659C174F19A2}">
      <dgm:prSet phldrT="[Text]"/>
      <dgm:spPr/>
      <dgm:t>
        <a:bodyPr/>
        <a:lstStyle/>
        <a:p>
          <a:r>
            <a:rPr lang="es-PA" dirty="0" smtClean="0"/>
            <a:t>Alta capacidad de trabajo en equipo. Liderazgo</a:t>
          </a:r>
          <a:endParaRPr lang="en-US" dirty="0"/>
        </a:p>
      </dgm:t>
    </dgm:pt>
    <dgm:pt modelId="{38722F29-4AA2-4FBE-8149-59806556AA2B}" type="parTrans" cxnId="{538266EB-F72A-4AA9-9D5C-6FA41B243508}">
      <dgm:prSet/>
      <dgm:spPr/>
      <dgm:t>
        <a:bodyPr/>
        <a:lstStyle/>
        <a:p>
          <a:endParaRPr lang="en-US"/>
        </a:p>
      </dgm:t>
    </dgm:pt>
    <dgm:pt modelId="{89608D4A-524F-4A95-8E42-35AA441F99BE}" type="sibTrans" cxnId="{538266EB-F72A-4AA9-9D5C-6FA41B243508}">
      <dgm:prSet/>
      <dgm:spPr/>
      <dgm:t>
        <a:bodyPr/>
        <a:lstStyle/>
        <a:p>
          <a:endParaRPr lang="en-US"/>
        </a:p>
      </dgm:t>
    </dgm:pt>
    <dgm:pt modelId="{009E8ADC-A70F-412F-B5D6-07DEAEAB3CEC}">
      <dgm:prSet phldrT="[Text]"/>
      <dgm:spPr/>
      <dgm:t>
        <a:bodyPr/>
        <a:lstStyle/>
        <a:p>
          <a:r>
            <a:rPr lang="es-PA" dirty="0" smtClean="0"/>
            <a:t>Alto grado de idoneidad </a:t>
          </a:r>
          <a:endParaRPr lang="en-US" dirty="0"/>
        </a:p>
      </dgm:t>
    </dgm:pt>
    <dgm:pt modelId="{D99FA792-EBC7-49E5-9A3A-9AAA44779B76}" type="parTrans" cxnId="{2C6093F0-7EC0-44B8-B5CE-C5968D9829D1}">
      <dgm:prSet/>
      <dgm:spPr/>
      <dgm:t>
        <a:bodyPr/>
        <a:lstStyle/>
        <a:p>
          <a:endParaRPr lang="en-US"/>
        </a:p>
      </dgm:t>
    </dgm:pt>
    <dgm:pt modelId="{D37E3C55-A689-4A05-BC77-02F337B9D790}" type="sibTrans" cxnId="{2C6093F0-7EC0-44B8-B5CE-C5968D9829D1}">
      <dgm:prSet/>
      <dgm:spPr/>
      <dgm:t>
        <a:bodyPr/>
        <a:lstStyle/>
        <a:p>
          <a:endParaRPr lang="en-US"/>
        </a:p>
      </dgm:t>
    </dgm:pt>
    <dgm:pt modelId="{0A8F2316-1024-4BC1-B806-1218605B9195}">
      <dgm:prSet phldrT="[Text]"/>
      <dgm:spPr/>
      <dgm:t>
        <a:bodyPr/>
        <a:lstStyle/>
        <a:p>
          <a:r>
            <a:rPr lang="es-PA" dirty="0" smtClean="0"/>
            <a:t>Saber hacer flexible </a:t>
          </a:r>
          <a:endParaRPr lang="en-US" dirty="0"/>
        </a:p>
      </dgm:t>
    </dgm:pt>
    <dgm:pt modelId="{36EDE416-FB59-41AB-B341-10066672FEC7}" type="parTrans" cxnId="{659D60D3-5EA1-485B-BF3D-04F14B2588A8}">
      <dgm:prSet/>
      <dgm:spPr/>
      <dgm:t>
        <a:bodyPr/>
        <a:lstStyle/>
        <a:p>
          <a:endParaRPr lang="en-US"/>
        </a:p>
      </dgm:t>
    </dgm:pt>
    <dgm:pt modelId="{8497D176-FEE6-4703-A833-09453C56560D}" type="sibTrans" cxnId="{659D60D3-5EA1-485B-BF3D-04F14B2588A8}">
      <dgm:prSet/>
      <dgm:spPr/>
      <dgm:t>
        <a:bodyPr/>
        <a:lstStyle/>
        <a:p>
          <a:endParaRPr lang="en-US"/>
        </a:p>
      </dgm:t>
    </dgm:pt>
    <dgm:pt modelId="{235D871F-E25F-4CA0-BF1C-A01E4B818992}">
      <dgm:prSet phldrT="[Text]"/>
      <dgm:spPr/>
      <dgm:t>
        <a:bodyPr/>
        <a:lstStyle/>
        <a:p>
          <a:r>
            <a:rPr lang="es-PA" dirty="0" smtClean="0"/>
            <a:t>Cumplimiento de metas organizacionales</a:t>
          </a:r>
          <a:endParaRPr lang="en-US" dirty="0"/>
        </a:p>
      </dgm:t>
    </dgm:pt>
    <dgm:pt modelId="{5143255D-5070-4C7C-9506-0D831BEB9340}" type="parTrans" cxnId="{AE17828E-7898-46A4-95B8-553D4C460241}">
      <dgm:prSet/>
      <dgm:spPr/>
      <dgm:t>
        <a:bodyPr/>
        <a:lstStyle/>
        <a:p>
          <a:endParaRPr lang="en-US"/>
        </a:p>
      </dgm:t>
    </dgm:pt>
    <dgm:pt modelId="{8B43C588-2F33-40AB-8485-2406AE8FDB35}" type="sibTrans" cxnId="{AE17828E-7898-46A4-95B8-553D4C460241}">
      <dgm:prSet/>
      <dgm:spPr/>
      <dgm:t>
        <a:bodyPr/>
        <a:lstStyle/>
        <a:p>
          <a:endParaRPr lang="en-US"/>
        </a:p>
      </dgm:t>
    </dgm:pt>
    <dgm:pt modelId="{D1DB2111-A30C-4918-AD4A-F4C8C789AA6F}" type="pres">
      <dgm:prSet presAssocID="{A72E680F-ED00-46DF-AC73-0898DDF92695}" presName="hierChild1" presStyleCnt="0">
        <dgm:presLayoutVars>
          <dgm:chPref val="1"/>
          <dgm:dir/>
          <dgm:animOne val="branch"/>
          <dgm:animLvl val="lvl"/>
          <dgm:resizeHandles/>
        </dgm:presLayoutVars>
      </dgm:prSet>
      <dgm:spPr/>
      <dgm:t>
        <a:bodyPr/>
        <a:lstStyle/>
        <a:p>
          <a:endParaRPr lang="en-US"/>
        </a:p>
      </dgm:t>
    </dgm:pt>
    <dgm:pt modelId="{660E19D4-8236-43D7-A29E-2FBA21BC00B9}" type="pres">
      <dgm:prSet presAssocID="{058451FA-60D5-41C3-86A8-94317AB29165}" presName="hierRoot1" presStyleCnt="0"/>
      <dgm:spPr/>
    </dgm:pt>
    <dgm:pt modelId="{923AD075-1124-42B4-BA8F-D52BF293D522}" type="pres">
      <dgm:prSet presAssocID="{058451FA-60D5-41C3-86A8-94317AB29165}" presName="composite" presStyleCnt="0"/>
      <dgm:spPr/>
    </dgm:pt>
    <dgm:pt modelId="{0C7C7D21-3C39-4CA6-92EC-60747DF75552}" type="pres">
      <dgm:prSet presAssocID="{058451FA-60D5-41C3-86A8-94317AB29165}" presName="background" presStyleLbl="node0" presStyleIdx="0" presStyleCnt="1"/>
      <dgm:spPr/>
    </dgm:pt>
    <dgm:pt modelId="{626C5ECB-5980-4CFE-B20C-E03898003168}" type="pres">
      <dgm:prSet presAssocID="{058451FA-60D5-41C3-86A8-94317AB29165}" presName="text" presStyleLbl="fgAcc0" presStyleIdx="0" presStyleCnt="1">
        <dgm:presLayoutVars>
          <dgm:chPref val="3"/>
        </dgm:presLayoutVars>
      </dgm:prSet>
      <dgm:spPr/>
      <dgm:t>
        <a:bodyPr/>
        <a:lstStyle/>
        <a:p>
          <a:endParaRPr lang="en-US"/>
        </a:p>
      </dgm:t>
    </dgm:pt>
    <dgm:pt modelId="{04B4DA47-F057-4400-813C-2B1CB64EDFDF}" type="pres">
      <dgm:prSet presAssocID="{058451FA-60D5-41C3-86A8-94317AB29165}" presName="hierChild2" presStyleCnt="0"/>
      <dgm:spPr/>
    </dgm:pt>
    <dgm:pt modelId="{C5D4C0ED-2DC7-4D4C-8311-D32B7F33E8F2}" type="pres">
      <dgm:prSet presAssocID="{07D01E9D-2C03-42E1-8C7E-2C920EFB59BD}" presName="Name10" presStyleLbl="parChTrans1D2" presStyleIdx="0" presStyleCnt="2"/>
      <dgm:spPr/>
      <dgm:t>
        <a:bodyPr/>
        <a:lstStyle/>
        <a:p>
          <a:endParaRPr lang="en-US"/>
        </a:p>
      </dgm:t>
    </dgm:pt>
    <dgm:pt modelId="{B77892BF-AD2F-455F-A568-FD41847F1109}" type="pres">
      <dgm:prSet presAssocID="{682259F3-2C19-4AF2-912E-A1168B3249EB}" presName="hierRoot2" presStyleCnt="0"/>
      <dgm:spPr/>
    </dgm:pt>
    <dgm:pt modelId="{64D19617-EFB6-489B-8020-E6FD8C34C498}" type="pres">
      <dgm:prSet presAssocID="{682259F3-2C19-4AF2-912E-A1168B3249EB}" presName="composite2" presStyleCnt="0"/>
      <dgm:spPr/>
    </dgm:pt>
    <dgm:pt modelId="{E69DDC7B-BE70-4361-8473-46058E5398B2}" type="pres">
      <dgm:prSet presAssocID="{682259F3-2C19-4AF2-912E-A1168B3249EB}" presName="background2" presStyleLbl="node2" presStyleIdx="0" presStyleCnt="2"/>
      <dgm:spPr/>
    </dgm:pt>
    <dgm:pt modelId="{51F7F05D-439B-4688-B311-F65BA3C30841}" type="pres">
      <dgm:prSet presAssocID="{682259F3-2C19-4AF2-912E-A1168B3249EB}" presName="text2" presStyleLbl="fgAcc2" presStyleIdx="0" presStyleCnt="2">
        <dgm:presLayoutVars>
          <dgm:chPref val="3"/>
        </dgm:presLayoutVars>
      </dgm:prSet>
      <dgm:spPr/>
      <dgm:t>
        <a:bodyPr/>
        <a:lstStyle/>
        <a:p>
          <a:endParaRPr lang="en-US"/>
        </a:p>
      </dgm:t>
    </dgm:pt>
    <dgm:pt modelId="{29F6B2FF-A5D6-4276-BF45-8580B3B6FC20}" type="pres">
      <dgm:prSet presAssocID="{682259F3-2C19-4AF2-912E-A1168B3249EB}" presName="hierChild3" presStyleCnt="0"/>
      <dgm:spPr/>
    </dgm:pt>
    <dgm:pt modelId="{42CC87E4-B0D3-4A02-A097-FDF076B77092}" type="pres">
      <dgm:prSet presAssocID="{38722F29-4AA2-4FBE-8149-59806556AA2B}" presName="Name17" presStyleLbl="parChTrans1D3" presStyleIdx="0" presStyleCnt="3"/>
      <dgm:spPr/>
      <dgm:t>
        <a:bodyPr/>
        <a:lstStyle/>
        <a:p>
          <a:endParaRPr lang="en-US"/>
        </a:p>
      </dgm:t>
    </dgm:pt>
    <dgm:pt modelId="{793BEE2F-4337-4041-92B9-1812C0A03393}" type="pres">
      <dgm:prSet presAssocID="{8E31728F-CD0A-4C0D-B25C-659C174F19A2}" presName="hierRoot3" presStyleCnt="0"/>
      <dgm:spPr/>
    </dgm:pt>
    <dgm:pt modelId="{BDDB7650-534A-4C2B-9228-FA224BCF897E}" type="pres">
      <dgm:prSet presAssocID="{8E31728F-CD0A-4C0D-B25C-659C174F19A2}" presName="composite3" presStyleCnt="0"/>
      <dgm:spPr/>
    </dgm:pt>
    <dgm:pt modelId="{3F94D79D-8533-48CB-8824-ECCFA55FE3EE}" type="pres">
      <dgm:prSet presAssocID="{8E31728F-CD0A-4C0D-B25C-659C174F19A2}" presName="background3" presStyleLbl="node3" presStyleIdx="0" presStyleCnt="3"/>
      <dgm:spPr/>
    </dgm:pt>
    <dgm:pt modelId="{83A6A2A0-F29D-4243-AB3E-3E82493874AD}" type="pres">
      <dgm:prSet presAssocID="{8E31728F-CD0A-4C0D-B25C-659C174F19A2}" presName="text3" presStyleLbl="fgAcc3" presStyleIdx="0" presStyleCnt="3">
        <dgm:presLayoutVars>
          <dgm:chPref val="3"/>
        </dgm:presLayoutVars>
      </dgm:prSet>
      <dgm:spPr/>
      <dgm:t>
        <a:bodyPr/>
        <a:lstStyle/>
        <a:p>
          <a:endParaRPr lang="en-US"/>
        </a:p>
      </dgm:t>
    </dgm:pt>
    <dgm:pt modelId="{C94463B7-F4C9-49F5-88B9-528FB58904D7}" type="pres">
      <dgm:prSet presAssocID="{8E31728F-CD0A-4C0D-B25C-659C174F19A2}" presName="hierChild4" presStyleCnt="0"/>
      <dgm:spPr/>
    </dgm:pt>
    <dgm:pt modelId="{551F6288-500B-4B30-A00D-0ACB860E9BA9}" type="pres">
      <dgm:prSet presAssocID="{D99FA792-EBC7-49E5-9A3A-9AAA44779B76}" presName="Name17" presStyleLbl="parChTrans1D3" presStyleIdx="1" presStyleCnt="3"/>
      <dgm:spPr/>
      <dgm:t>
        <a:bodyPr/>
        <a:lstStyle/>
        <a:p>
          <a:endParaRPr lang="en-US"/>
        </a:p>
      </dgm:t>
    </dgm:pt>
    <dgm:pt modelId="{369C72B0-B0DA-4DE4-B47B-6E9EAD35A5EA}" type="pres">
      <dgm:prSet presAssocID="{009E8ADC-A70F-412F-B5D6-07DEAEAB3CEC}" presName="hierRoot3" presStyleCnt="0"/>
      <dgm:spPr/>
    </dgm:pt>
    <dgm:pt modelId="{8E0C0A6D-1AF3-4873-A22A-D3D038810AAC}" type="pres">
      <dgm:prSet presAssocID="{009E8ADC-A70F-412F-B5D6-07DEAEAB3CEC}" presName="composite3" presStyleCnt="0"/>
      <dgm:spPr/>
    </dgm:pt>
    <dgm:pt modelId="{A3CBD664-1031-49B6-B446-A8A52106E11F}" type="pres">
      <dgm:prSet presAssocID="{009E8ADC-A70F-412F-B5D6-07DEAEAB3CEC}" presName="background3" presStyleLbl="node3" presStyleIdx="1" presStyleCnt="3"/>
      <dgm:spPr/>
    </dgm:pt>
    <dgm:pt modelId="{355E9E52-1C79-455B-BD1E-A7B714D88C30}" type="pres">
      <dgm:prSet presAssocID="{009E8ADC-A70F-412F-B5D6-07DEAEAB3CEC}" presName="text3" presStyleLbl="fgAcc3" presStyleIdx="1" presStyleCnt="3">
        <dgm:presLayoutVars>
          <dgm:chPref val="3"/>
        </dgm:presLayoutVars>
      </dgm:prSet>
      <dgm:spPr/>
      <dgm:t>
        <a:bodyPr/>
        <a:lstStyle/>
        <a:p>
          <a:endParaRPr lang="en-US"/>
        </a:p>
      </dgm:t>
    </dgm:pt>
    <dgm:pt modelId="{B8910910-0A6A-46E1-B1CD-6F94FA320C3A}" type="pres">
      <dgm:prSet presAssocID="{009E8ADC-A70F-412F-B5D6-07DEAEAB3CEC}" presName="hierChild4" presStyleCnt="0"/>
      <dgm:spPr/>
    </dgm:pt>
    <dgm:pt modelId="{CCC05119-8AAF-4E4E-B752-07FE1E60FBFC}" type="pres">
      <dgm:prSet presAssocID="{36EDE416-FB59-41AB-B341-10066672FEC7}" presName="Name10" presStyleLbl="parChTrans1D2" presStyleIdx="1" presStyleCnt="2"/>
      <dgm:spPr/>
      <dgm:t>
        <a:bodyPr/>
        <a:lstStyle/>
        <a:p>
          <a:endParaRPr lang="en-US"/>
        </a:p>
      </dgm:t>
    </dgm:pt>
    <dgm:pt modelId="{7BFEE9E8-915C-4DAE-B276-5D72AAB67AEA}" type="pres">
      <dgm:prSet presAssocID="{0A8F2316-1024-4BC1-B806-1218605B9195}" presName="hierRoot2" presStyleCnt="0"/>
      <dgm:spPr/>
    </dgm:pt>
    <dgm:pt modelId="{6C039FBD-0193-497C-BA56-9BC0A5F081E9}" type="pres">
      <dgm:prSet presAssocID="{0A8F2316-1024-4BC1-B806-1218605B9195}" presName="composite2" presStyleCnt="0"/>
      <dgm:spPr/>
    </dgm:pt>
    <dgm:pt modelId="{30193797-905C-48F0-8165-CC41F7CD6E04}" type="pres">
      <dgm:prSet presAssocID="{0A8F2316-1024-4BC1-B806-1218605B9195}" presName="background2" presStyleLbl="node2" presStyleIdx="1" presStyleCnt="2"/>
      <dgm:spPr/>
    </dgm:pt>
    <dgm:pt modelId="{90F67696-A017-4B87-909B-C512F9E5A0EE}" type="pres">
      <dgm:prSet presAssocID="{0A8F2316-1024-4BC1-B806-1218605B9195}" presName="text2" presStyleLbl="fgAcc2" presStyleIdx="1" presStyleCnt="2">
        <dgm:presLayoutVars>
          <dgm:chPref val="3"/>
        </dgm:presLayoutVars>
      </dgm:prSet>
      <dgm:spPr/>
      <dgm:t>
        <a:bodyPr/>
        <a:lstStyle/>
        <a:p>
          <a:endParaRPr lang="en-US"/>
        </a:p>
      </dgm:t>
    </dgm:pt>
    <dgm:pt modelId="{CB37A1EE-0D71-43D9-9CD1-22179A56566E}" type="pres">
      <dgm:prSet presAssocID="{0A8F2316-1024-4BC1-B806-1218605B9195}" presName="hierChild3" presStyleCnt="0"/>
      <dgm:spPr/>
    </dgm:pt>
    <dgm:pt modelId="{20444F13-AF26-4CC5-AF9D-3AF9ADE236F3}" type="pres">
      <dgm:prSet presAssocID="{5143255D-5070-4C7C-9506-0D831BEB9340}" presName="Name17" presStyleLbl="parChTrans1D3" presStyleIdx="2" presStyleCnt="3"/>
      <dgm:spPr/>
      <dgm:t>
        <a:bodyPr/>
        <a:lstStyle/>
        <a:p>
          <a:endParaRPr lang="en-US"/>
        </a:p>
      </dgm:t>
    </dgm:pt>
    <dgm:pt modelId="{B75C5C24-BC82-4CB3-9978-A3A57E550633}" type="pres">
      <dgm:prSet presAssocID="{235D871F-E25F-4CA0-BF1C-A01E4B818992}" presName="hierRoot3" presStyleCnt="0"/>
      <dgm:spPr/>
    </dgm:pt>
    <dgm:pt modelId="{F1D5FCB0-44E5-4A1B-B82D-53ECB302717E}" type="pres">
      <dgm:prSet presAssocID="{235D871F-E25F-4CA0-BF1C-A01E4B818992}" presName="composite3" presStyleCnt="0"/>
      <dgm:spPr/>
    </dgm:pt>
    <dgm:pt modelId="{571E9189-2CE5-4850-A65B-2E3E5E730747}" type="pres">
      <dgm:prSet presAssocID="{235D871F-E25F-4CA0-BF1C-A01E4B818992}" presName="background3" presStyleLbl="node3" presStyleIdx="2" presStyleCnt="3"/>
      <dgm:spPr/>
    </dgm:pt>
    <dgm:pt modelId="{FF47F0DF-E9AF-4C1E-96DA-6B39B2F56EBB}" type="pres">
      <dgm:prSet presAssocID="{235D871F-E25F-4CA0-BF1C-A01E4B818992}" presName="text3" presStyleLbl="fgAcc3" presStyleIdx="2" presStyleCnt="3">
        <dgm:presLayoutVars>
          <dgm:chPref val="3"/>
        </dgm:presLayoutVars>
      </dgm:prSet>
      <dgm:spPr/>
      <dgm:t>
        <a:bodyPr/>
        <a:lstStyle/>
        <a:p>
          <a:endParaRPr lang="en-US"/>
        </a:p>
      </dgm:t>
    </dgm:pt>
    <dgm:pt modelId="{520FF705-CD77-4808-80AE-5275FD37DF4D}" type="pres">
      <dgm:prSet presAssocID="{235D871F-E25F-4CA0-BF1C-A01E4B818992}" presName="hierChild4" presStyleCnt="0"/>
      <dgm:spPr/>
    </dgm:pt>
  </dgm:ptLst>
  <dgm:cxnLst>
    <dgm:cxn modelId="{5750E168-DD94-4725-826C-CBC511B33104}" type="presOf" srcId="{682259F3-2C19-4AF2-912E-A1168B3249EB}" destId="{51F7F05D-439B-4688-B311-F65BA3C30841}" srcOrd="0" destOrd="0" presId="urn:microsoft.com/office/officeart/2005/8/layout/hierarchy1"/>
    <dgm:cxn modelId="{195839FC-B222-4622-BF41-6057CC29E73F}" type="presOf" srcId="{058451FA-60D5-41C3-86A8-94317AB29165}" destId="{626C5ECB-5980-4CFE-B20C-E03898003168}" srcOrd="0" destOrd="0" presId="urn:microsoft.com/office/officeart/2005/8/layout/hierarchy1"/>
    <dgm:cxn modelId="{75220307-0E53-4DAB-9B1D-C54975696670}" type="presOf" srcId="{A72E680F-ED00-46DF-AC73-0898DDF92695}" destId="{D1DB2111-A30C-4918-AD4A-F4C8C789AA6F}" srcOrd="0" destOrd="0" presId="urn:microsoft.com/office/officeart/2005/8/layout/hierarchy1"/>
    <dgm:cxn modelId="{BB9E5546-971A-4626-AEC5-F885A2D489E9}" type="presOf" srcId="{D99FA792-EBC7-49E5-9A3A-9AAA44779B76}" destId="{551F6288-500B-4B30-A00D-0ACB860E9BA9}" srcOrd="0" destOrd="0" presId="urn:microsoft.com/office/officeart/2005/8/layout/hierarchy1"/>
    <dgm:cxn modelId="{538266EB-F72A-4AA9-9D5C-6FA41B243508}" srcId="{682259F3-2C19-4AF2-912E-A1168B3249EB}" destId="{8E31728F-CD0A-4C0D-B25C-659C174F19A2}" srcOrd="0" destOrd="0" parTransId="{38722F29-4AA2-4FBE-8149-59806556AA2B}" sibTransId="{89608D4A-524F-4A95-8E42-35AA441F99BE}"/>
    <dgm:cxn modelId="{9D94317D-3529-454B-8AD4-730CDCD87DE6}" type="presOf" srcId="{5143255D-5070-4C7C-9506-0D831BEB9340}" destId="{20444F13-AF26-4CC5-AF9D-3AF9ADE236F3}" srcOrd="0" destOrd="0" presId="urn:microsoft.com/office/officeart/2005/8/layout/hierarchy1"/>
    <dgm:cxn modelId="{606B05BC-755C-4AF8-85FC-9CE0258B50CE}" type="presOf" srcId="{8E31728F-CD0A-4C0D-B25C-659C174F19A2}" destId="{83A6A2A0-F29D-4243-AB3E-3E82493874AD}" srcOrd="0" destOrd="0" presId="urn:microsoft.com/office/officeart/2005/8/layout/hierarchy1"/>
    <dgm:cxn modelId="{659D60D3-5EA1-485B-BF3D-04F14B2588A8}" srcId="{058451FA-60D5-41C3-86A8-94317AB29165}" destId="{0A8F2316-1024-4BC1-B806-1218605B9195}" srcOrd="1" destOrd="0" parTransId="{36EDE416-FB59-41AB-B341-10066672FEC7}" sibTransId="{8497D176-FEE6-4703-A833-09453C56560D}"/>
    <dgm:cxn modelId="{CD8EA75A-8250-4BA6-93DB-CCBD4D7736C3}" type="presOf" srcId="{0A8F2316-1024-4BC1-B806-1218605B9195}" destId="{90F67696-A017-4B87-909B-C512F9E5A0EE}" srcOrd="0" destOrd="0" presId="urn:microsoft.com/office/officeart/2005/8/layout/hierarchy1"/>
    <dgm:cxn modelId="{EB879FEC-8964-445E-B042-4530D73F1C62}" type="presOf" srcId="{235D871F-E25F-4CA0-BF1C-A01E4B818992}" destId="{FF47F0DF-E9AF-4C1E-96DA-6B39B2F56EBB}" srcOrd="0" destOrd="0" presId="urn:microsoft.com/office/officeart/2005/8/layout/hierarchy1"/>
    <dgm:cxn modelId="{AE17828E-7898-46A4-95B8-553D4C460241}" srcId="{0A8F2316-1024-4BC1-B806-1218605B9195}" destId="{235D871F-E25F-4CA0-BF1C-A01E4B818992}" srcOrd="0" destOrd="0" parTransId="{5143255D-5070-4C7C-9506-0D831BEB9340}" sibTransId="{8B43C588-2F33-40AB-8485-2406AE8FDB35}"/>
    <dgm:cxn modelId="{0B9E2902-5805-499D-9DFC-28850C6D93F5}" type="presOf" srcId="{009E8ADC-A70F-412F-B5D6-07DEAEAB3CEC}" destId="{355E9E52-1C79-455B-BD1E-A7B714D88C30}" srcOrd="0" destOrd="0" presId="urn:microsoft.com/office/officeart/2005/8/layout/hierarchy1"/>
    <dgm:cxn modelId="{70B56AF6-E013-4F4E-948F-0D49E0A1ACE6}" type="presOf" srcId="{38722F29-4AA2-4FBE-8149-59806556AA2B}" destId="{42CC87E4-B0D3-4A02-A097-FDF076B77092}" srcOrd="0" destOrd="0" presId="urn:microsoft.com/office/officeart/2005/8/layout/hierarchy1"/>
    <dgm:cxn modelId="{356AA1F2-A3C9-4AFF-8A4C-85E0894D1517}" srcId="{A72E680F-ED00-46DF-AC73-0898DDF92695}" destId="{058451FA-60D5-41C3-86A8-94317AB29165}" srcOrd="0" destOrd="0" parTransId="{DF1AA650-1F4B-404F-BCE1-B375AF05C628}" sibTransId="{38A33CA6-1696-4596-9C80-1A325181551E}"/>
    <dgm:cxn modelId="{2C6093F0-7EC0-44B8-B5CE-C5968D9829D1}" srcId="{682259F3-2C19-4AF2-912E-A1168B3249EB}" destId="{009E8ADC-A70F-412F-B5D6-07DEAEAB3CEC}" srcOrd="1" destOrd="0" parTransId="{D99FA792-EBC7-49E5-9A3A-9AAA44779B76}" sibTransId="{D37E3C55-A689-4A05-BC77-02F337B9D790}"/>
    <dgm:cxn modelId="{A543535E-AE47-4359-89F9-F06849107599}" type="presOf" srcId="{07D01E9D-2C03-42E1-8C7E-2C920EFB59BD}" destId="{C5D4C0ED-2DC7-4D4C-8311-D32B7F33E8F2}" srcOrd="0" destOrd="0" presId="urn:microsoft.com/office/officeart/2005/8/layout/hierarchy1"/>
    <dgm:cxn modelId="{2FD63A96-5709-4CCB-9D00-767C5B036A5A}" type="presOf" srcId="{36EDE416-FB59-41AB-B341-10066672FEC7}" destId="{CCC05119-8AAF-4E4E-B752-07FE1E60FBFC}" srcOrd="0" destOrd="0" presId="urn:microsoft.com/office/officeart/2005/8/layout/hierarchy1"/>
    <dgm:cxn modelId="{12E9FC80-23C0-4D2E-ADE3-1D9A24D4BF88}" srcId="{058451FA-60D5-41C3-86A8-94317AB29165}" destId="{682259F3-2C19-4AF2-912E-A1168B3249EB}" srcOrd="0" destOrd="0" parTransId="{07D01E9D-2C03-42E1-8C7E-2C920EFB59BD}" sibTransId="{643BF302-D8A3-473B-9DF0-46922681F0D5}"/>
    <dgm:cxn modelId="{F8C718EC-6E59-4EE9-9C94-6075A7FD8EC8}" type="presParOf" srcId="{D1DB2111-A30C-4918-AD4A-F4C8C789AA6F}" destId="{660E19D4-8236-43D7-A29E-2FBA21BC00B9}" srcOrd="0" destOrd="0" presId="urn:microsoft.com/office/officeart/2005/8/layout/hierarchy1"/>
    <dgm:cxn modelId="{710D76E9-CEFB-4025-973F-4411D4BEF696}" type="presParOf" srcId="{660E19D4-8236-43D7-A29E-2FBA21BC00B9}" destId="{923AD075-1124-42B4-BA8F-D52BF293D522}" srcOrd="0" destOrd="0" presId="urn:microsoft.com/office/officeart/2005/8/layout/hierarchy1"/>
    <dgm:cxn modelId="{EEFDC42E-F201-4CFD-B8B9-8CD9A001329C}" type="presParOf" srcId="{923AD075-1124-42B4-BA8F-D52BF293D522}" destId="{0C7C7D21-3C39-4CA6-92EC-60747DF75552}" srcOrd="0" destOrd="0" presId="urn:microsoft.com/office/officeart/2005/8/layout/hierarchy1"/>
    <dgm:cxn modelId="{5DCA54D7-9887-46F9-AD9C-9198CA7E8CA1}" type="presParOf" srcId="{923AD075-1124-42B4-BA8F-D52BF293D522}" destId="{626C5ECB-5980-4CFE-B20C-E03898003168}" srcOrd="1" destOrd="0" presId="urn:microsoft.com/office/officeart/2005/8/layout/hierarchy1"/>
    <dgm:cxn modelId="{0DC09A87-A339-4CB0-99CB-8DF50EF559C4}" type="presParOf" srcId="{660E19D4-8236-43D7-A29E-2FBA21BC00B9}" destId="{04B4DA47-F057-4400-813C-2B1CB64EDFDF}" srcOrd="1" destOrd="0" presId="urn:microsoft.com/office/officeart/2005/8/layout/hierarchy1"/>
    <dgm:cxn modelId="{432A5926-3586-4845-8C22-13D7B9F70C2C}" type="presParOf" srcId="{04B4DA47-F057-4400-813C-2B1CB64EDFDF}" destId="{C5D4C0ED-2DC7-4D4C-8311-D32B7F33E8F2}" srcOrd="0" destOrd="0" presId="urn:microsoft.com/office/officeart/2005/8/layout/hierarchy1"/>
    <dgm:cxn modelId="{8F2192DE-09D1-4998-8525-94B7FFE1D999}" type="presParOf" srcId="{04B4DA47-F057-4400-813C-2B1CB64EDFDF}" destId="{B77892BF-AD2F-455F-A568-FD41847F1109}" srcOrd="1" destOrd="0" presId="urn:microsoft.com/office/officeart/2005/8/layout/hierarchy1"/>
    <dgm:cxn modelId="{276CEDDC-259C-449C-B8B0-0B41BD02055E}" type="presParOf" srcId="{B77892BF-AD2F-455F-A568-FD41847F1109}" destId="{64D19617-EFB6-489B-8020-E6FD8C34C498}" srcOrd="0" destOrd="0" presId="urn:microsoft.com/office/officeart/2005/8/layout/hierarchy1"/>
    <dgm:cxn modelId="{E01AB708-2038-4299-936D-BBECA70A249B}" type="presParOf" srcId="{64D19617-EFB6-489B-8020-E6FD8C34C498}" destId="{E69DDC7B-BE70-4361-8473-46058E5398B2}" srcOrd="0" destOrd="0" presId="urn:microsoft.com/office/officeart/2005/8/layout/hierarchy1"/>
    <dgm:cxn modelId="{AC0AA82E-5AB3-41AF-BDAB-9AAEAB7ED9B8}" type="presParOf" srcId="{64D19617-EFB6-489B-8020-E6FD8C34C498}" destId="{51F7F05D-439B-4688-B311-F65BA3C30841}" srcOrd="1" destOrd="0" presId="urn:microsoft.com/office/officeart/2005/8/layout/hierarchy1"/>
    <dgm:cxn modelId="{6717AAD7-B30F-45D2-B700-C1993534E9A9}" type="presParOf" srcId="{B77892BF-AD2F-455F-A568-FD41847F1109}" destId="{29F6B2FF-A5D6-4276-BF45-8580B3B6FC20}" srcOrd="1" destOrd="0" presId="urn:microsoft.com/office/officeart/2005/8/layout/hierarchy1"/>
    <dgm:cxn modelId="{E42D6414-631D-43DC-A67E-A4BB1FBBDDAC}" type="presParOf" srcId="{29F6B2FF-A5D6-4276-BF45-8580B3B6FC20}" destId="{42CC87E4-B0D3-4A02-A097-FDF076B77092}" srcOrd="0" destOrd="0" presId="urn:microsoft.com/office/officeart/2005/8/layout/hierarchy1"/>
    <dgm:cxn modelId="{0619DAD1-AD9E-446F-8812-9EB2F7B74D39}" type="presParOf" srcId="{29F6B2FF-A5D6-4276-BF45-8580B3B6FC20}" destId="{793BEE2F-4337-4041-92B9-1812C0A03393}" srcOrd="1" destOrd="0" presId="urn:microsoft.com/office/officeart/2005/8/layout/hierarchy1"/>
    <dgm:cxn modelId="{F4CAE4D4-0EC5-4844-B0C1-C788D2F8682B}" type="presParOf" srcId="{793BEE2F-4337-4041-92B9-1812C0A03393}" destId="{BDDB7650-534A-4C2B-9228-FA224BCF897E}" srcOrd="0" destOrd="0" presId="urn:microsoft.com/office/officeart/2005/8/layout/hierarchy1"/>
    <dgm:cxn modelId="{3F4044F1-B33A-404D-9810-CA0BBD4B0F0D}" type="presParOf" srcId="{BDDB7650-534A-4C2B-9228-FA224BCF897E}" destId="{3F94D79D-8533-48CB-8824-ECCFA55FE3EE}" srcOrd="0" destOrd="0" presId="urn:microsoft.com/office/officeart/2005/8/layout/hierarchy1"/>
    <dgm:cxn modelId="{DBA52DE9-1276-4CA9-9BB6-23025B7AEED9}" type="presParOf" srcId="{BDDB7650-534A-4C2B-9228-FA224BCF897E}" destId="{83A6A2A0-F29D-4243-AB3E-3E82493874AD}" srcOrd="1" destOrd="0" presId="urn:microsoft.com/office/officeart/2005/8/layout/hierarchy1"/>
    <dgm:cxn modelId="{3DBF05E5-8058-4069-96DA-6A0C6B6CB244}" type="presParOf" srcId="{793BEE2F-4337-4041-92B9-1812C0A03393}" destId="{C94463B7-F4C9-49F5-88B9-528FB58904D7}" srcOrd="1" destOrd="0" presId="urn:microsoft.com/office/officeart/2005/8/layout/hierarchy1"/>
    <dgm:cxn modelId="{70952CB7-81CA-48F5-A9E7-6940703351D4}" type="presParOf" srcId="{29F6B2FF-A5D6-4276-BF45-8580B3B6FC20}" destId="{551F6288-500B-4B30-A00D-0ACB860E9BA9}" srcOrd="2" destOrd="0" presId="urn:microsoft.com/office/officeart/2005/8/layout/hierarchy1"/>
    <dgm:cxn modelId="{51710B31-B2F6-4180-856D-22F88201A3D1}" type="presParOf" srcId="{29F6B2FF-A5D6-4276-BF45-8580B3B6FC20}" destId="{369C72B0-B0DA-4DE4-B47B-6E9EAD35A5EA}" srcOrd="3" destOrd="0" presId="urn:microsoft.com/office/officeart/2005/8/layout/hierarchy1"/>
    <dgm:cxn modelId="{D9F44742-2034-4707-9335-3FAE7A5D1D0B}" type="presParOf" srcId="{369C72B0-B0DA-4DE4-B47B-6E9EAD35A5EA}" destId="{8E0C0A6D-1AF3-4873-A22A-D3D038810AAC}" srcOrd="0" destOrd="0" presId="urn:microsoft.com/office/officeart/2005/8/layout/hierarchy1"/>
    <dgm:cxn modelId="{439B7043-5F1F-492F-8439-EADC9FFC6AB4}" type="presParOf" srcId="{8E0C0A6D-1AF3-4873-A22A-D3D038810AAC}" destId="{A3CBD664-1031-49B6-B446-A8A52106E11F}" srcOrd="0" destOrd="0" presId="urn:microsoft.com/office/officeart/2005/8/layout/hierarchy1"/>
    <dgm:cxn modelId="{15411D23-5EFA-438E-AF67-588AAD21424C}" type="presParOf" srcId="{8E0C0A6D-1AF3-4873-A22A-D3D038810AAC}" destId="{355E9E52-1C79-455B-BD1E-A7B714D88C30}" srcOrd="1" destOrd="0" presId="urn:microsoft.com/office/officeart/2005/8/layout/hierarchy1"/>
    <dgm:cxn modelId="{74800B9A-20DF-4C7D-86C9-5169A8C6E2A2}" type="presParOf" srcId="{369C72B0-B0DA-4DE4-B47B-6E9EAD35A5EA}" destId="{B8910910-0A6A-46E1-B1CD-6F94FA320C3A}" srcOrd="1" destOrd="0" presId="urn:microsoft.com/office/officeart/2005/8/layout/hierarchy1"/>
    <dgm:cxn modelId="{E0040F0B-8109-4D59-AC9C-F799EA81AAA7}" type="presParOf" srcId="{04B4DA47-F057-4400-813C-2B1CB64EDFDF}" destId="{CCC05119-8AAF-4E4E-B752-07FE1E60FBFC}" srcOrd="2" destOrd="0" presId="urn:microsoft.com/office/officeart/2005/8/layout/hierarchy1"/>
    <dgm:cxn modelId="{D3010808-6D19-49B2-A8EA-64AE9200AA68}" type="presParOf" srcId="{04B4DA47-F057-4400-813C-2B1CB64EDFDF}" destId="{7BFEE9E8-915C-4DAE-B276-5D72AAB67AEA}" srcOrd="3" destOrd="0" presId="urn:microsoft.com/office/officeart/2005/8/layout/hierarchy1"/>
    <dgm:cxn modelId="{7413DD22-A17B-4D3D-9342-D2D3FC5C06F0}" type="presParOf" srcId="{7BFEE9E8-915C-4DAE-B276-5D72AAB67AEA}" destId="{6C039FBD-0193-497C-BA56-9BC0A5F081E9}" srcOrd="0" destOrd="0" presId="urn:microsoft.com/office/officeart/2005/8/layout/hierarchy1"/>
    <dgm:cxn modelId="{CD5DF92A-9318-4B40-A87A-E052F06D3A80}" type="presParOf" srcId="{6C039FBD-0193-497C-BA56-9BC0A5F081E9}" destId="{30193797-905C-48F0-8165-CC41F7CD6E04}" srcOrd="0" destOrd="0" presId="urn:microsoft.com/office/officeart/2005/8/layout/hierarchy1"/>
    <dgm:cxn modelId="{95081079-75F8-48B0-8360-D7F7BDF29DB1}" type="presParOf" srcId="{6C039FBD-0193-497C-BA56-9BC0A5F081E9}" destId="{90F67696-A017-4B87-909B-C512F9E5A0EE}" srcOrd="1" destOrd="0" presId="urn:microsoft.com/office/officeart/2005/8/layout/hierarchy1"/>
    <dgm:cxn modelId="{CCECF639-DD65-4B1D-90D8-39CEC7EF60A0}" type="presParOf" srcId="{7BFEE9E8-915C-4DAE-B276-5D72AAB67AEA}" destId="{CB37A1EE-0D71-43D9-9CD1-22179A56566E}" srcOrd="1" destOrd="0" presId="urn:microsoft.com/office/officeart/2005/8/layout/hierarchy1"/>
    <dgm:cxn modelId="{B7A4D1B2-6E30-48EB-84C8-7EBAD463D48C}" type="presParOf" srcId="{CB37A1EE-0D71-43D9-9CD1-22179A56566E}" destId="{20444F13-AF26-4CC5-AF9D-3AF9ADE236F3}" srcOrd="0" destOrd="0" presId="urn:microsoft.com/office/officeart/2005/8/layout/hierarchy1"/>
    <dgm:cxn modelId="{3F3A1E16-6DD8-4B3B-AC43-A204C3AED7FD}" type="presParOf" srcId="{CB37A1EE-0D71-43D9-9CD1-22179A56566E}" destId="{B75C5C24-BC82-4CB3-9978-A3A57E550633}" srcOrd="1" destOrd="0" presId="urn:microsoft.com/office/officeart/2005/8/layout/hierarchy1"/>
    <dgm:cxn modelId="{96FDED4E-11EE-426D-95B9-BD79720A681C}" type="presParOf" srcId="{B75C5C24-BC82-4CB3-9978-A3A57E550633}" destId="{F1D5FCB0-44E5-4A1B-B82D-53ECB302717E}" srcOrd="0" destOrd="0" presId="urn:microsoft.com/office/officeart/2005/8/layout/hierarchy1"/>
    <dgm:cxn modelId="{7D6729C1-FF57-4B02-B3E6-114BA552D019}" type="presParOf" srcId="{F1D5FCB0-44E5-4A1B-B82D-53ECB302717E}" destId="{571E9189-2CE5-4850-A65B-2E3E5E730747}" srcOrd="0" destOrd="0" presId="urn:microsoft.com/office/officeart/2005/8/layout/hierarchy1"/>
    <dgm:cxn modelId="{71EE9D93-11C8-498D-956C-622B1B55A649}" type="presParOf" srcId="{F1D5FCB0-44E5-4A1B-B82D-53ECB302717E}" destId="{FF47F0DF-E9AF-4C1E-96DA-6B39B2F56EBB}" srcOrd="1" destOrd="0" presId="urn:microsoft.com/office/officeart/2005/8/layout/hierarchy1"/>
    <dgm:cxn modelId="{43DA1A99-777A-4BA5-B064-A4A2826342FD}" type="presParOf" srcId="{B75C5C24-BC82-4CB3-9978-A3A57E550633}" destId="{520FF705-CD77-4808-80AE-5275FD37DF4D}" srcOrd="1" destOrd="0" presId="urn:microsoft.com/office/officeart/2005/8/layout/hierarchy1"/>
  </dgm:cxnLst>
  <dgm:bg/>
  <dgm:whole/>
</dgm:dataModel>
</file>

<file path=ppt/diagrams/data11.xml><?xml version="1.0" encoding="utf-8"?>
<dgm:dataModel xmlns:dgm="http://schemas.openxmlformats.org/drawingml/2006/diagram" xmlns:a="http://schemas.openxmlformats.org/drawingml/2006/main">
  <dgm:ptLst>
    <dgm:pt modelId="{11D6F2C2-7168-4ECF-BD8E-10C98218862C}" type="doc">
      <dgm:prSet loTypeId="urn:microsoft.com/office/officeart/2005/8/layout/vList2" loCatId="list" qsTypeId="urn:microsoft.com/office/officeart/2005/8/quickstyle/simple3" qsCatId="simple" csTypeId="urn:microsoft.com/office/officeart/2005/8/colors/colorful3" csCatId="colorful" phldr="1"/>
      <dgm:spPr/>
      <dgm:t>
        <a:bodyPr/>
        <a:lstStyle/>
        <a:p>
          <a:endParaRPr lang="en-US"/>
        </a:p>
      </dgm:t>
    </dgm:pt>
    <dgm:pt modelId="{B108F57E-D8B0-481E-B3AB-2CE9E4182898}">
      <dgm:prSet phldrT="[Text]"/>
      <dgm:spPr/>
      <dgm:t>
        <a:bodyPr/>
        <a:lstStyle/>
        <a:p>
          <a:r>
            <a:rPr lang="es-PA" dirty="0" smtClean="0"/>
            <a:t>Identificación </a:t>
          </a:r>
          <a:endParaRPr lang="en-US" dirty="0"/>
        </a:p>
      </dgm:t>
    </dgm:pt>
    <dgm:pt modelId="{4D5FE214-9898-4E30-AB3C-A6887FD6F915}" type="parTrans" cxnId="{3A24311E-AA6A-405C-8622-DA220111E1E9}">
      <dgm:prSet/>
      <dgm:spPr/>
      <dgm:t>
        <a:bodyPr/>
        <a:lstStyle/>
        <a:p>
          <a:endParaRPr lang="en-US"/>
        </a:p>
      </dgm:t>
    </dgm:pt>
    <dgm:pt modelId="{46A31566-5397-4845-A3C4-F94F38052C27}" type="sibTrans" cxnId="{3A24311E-AA6A-405C-8622-DA220111E1E9}">
      <dgm:prSet/>
      <dgm:spPr/>
      <dgm:t>
        <a:bodyPr/>
        <a:lstStyle/>
        <a:p>
          <a:endParaRPr lang="en-US"/>
        </a:p>
      </dgm:t>
    </dgm:pt>
    <dgm:pt modelId="{886C00C6-9123-4DE9-94D0-E37429011220}">
      <dgm:prSet phldrT="[Text]"/>
      <dgm:spPr/>
      <dgm:t>
        <a:bodyPr/>
        <a:lstStyle/>
        <a:p>
          <a:r>
            <a:rPr lang="es-PA" dirty="0" smtClean="0"/>
            <a:t>Normalización </a:t>
          </a:r>
          <a:endParaRPr lang="en-US" dirty="0"/>
        </a:p>
      </dgm:t>
    </dgm:pt>
    <dgm:pt modelId="{2C9A93A1-5768-48F2-9F20-D0AF9E5E21E8}" type="parTrans" cxnId="{BABA71F9-E099-4186-9AF8-D5712A9C9E14}">
      <dgm:prSet/>
      <dgm:spPr/>
      <dgm:t>
        <a:bodyPr/>
        <a:lstStyle/>
        <a:p>
          <a:endParaRPr lang="en-US"/>
        </a:p>
      </dgm:t>
    </dgm:pt>
    <dgm:pt modelId="{125C28D1-5CFA-4F8F-817E-AC9135E99488}" type="sibTrans" cxnId="{BABA71F9-E099-4186-9AF8-D5712A9C9E14}">
      <dgm:prSet/>
      <dgm:spPr/>
      <dgm:t>
        <a:bodyPr/>
        <a:lstStyle/>
        <a:p>
          <a:endParaRPr lang="en-US"/>
        </a:p>
      </dgm:t>
    </dgm:pt>
    <dgm:pt modelId="{5BE9BA71-D813-419D-BAE5-74A8486EB4F6}">
      <dgm:prSet phldrT="[Text]"/>
      <dgm:spPr/>
      <dgm:t>
        <a:bodyPr/>
        <a:lstStyle/>
        <a:p>
          <a:r>
            <a:rPr lang="es-PA" dirty="0" smtClean="0"/>
            <a:t>Formación </a:t>
          </a:r>
          <a:endParaRPr lang="en-US" dirty="0"/>
        </a:p>
      </dgm:t>
    </dgm:pt>
    <dgm:pt modelId="{139C4C96-C9ED-4308-A172-280DBFD10A50}" type="parTrans" cxnId="{9EADE1AC-6A86-4704-A2D2-72D1555A7D19}">
      <dgm:prSet/>
      <dgm:spPr/>
      <dgm:t>
        <a:bodyPr/>
        <a:lstStyle/>
        <a:p>
          <a:endParaRPr lang="en-US"/>
        </a:p>
      </dgm:t>
    </dgm:pt>
    <dgm:pt modelId="{15BB7E00-F744-4823-BA97-62CC724C9538}" type="sibTrans" cxnId="{9EADE1AC-6A86-4704-A2D2-72D1555A7D19}">
      <dgm:prSet/>
      <dgm:spPr/>
      <dgm:t>
        <a:bodyPr/>
        <a:lstStyle/>
        <a:p>
          <a:endParaRPr lang="en-US"/>
        </a:p>
      </dgm:t>
    </dgm:pt>
    <dgm:pt modelId="{F8D6D340-5B57-499C-A8BE-52122DDDF9C1}">
      <dgm:prSet phldrT="[Text]"/>
      <dgm:spPr/>
      <dgm:t>
        <a:bodyPr/>
        <a:lstStyle/>
        <a:p>
          <a:r>
            <a:rPr lang="es-PA" dirty="0" smtClean="0"/>
            <a:t>Certificación de las competencias </a:t>
          </a:r>
          <a:endParaRPr lang="en-US" dirty="0"/>
        </a:p>
      </dgm:t>
    </dgm:pt>
    <dgm:pt modelId="{C5AFC06A-DD3D-4583-A74D-3D58A9473ACD}" type="parTrans" cxnId="{77949E7E-B440-4ABC-A430-A241F05AFCAF}">
      <dgm:prSet/>
      <dgm:spPr/>
      <dgm:t>
        <a:bodyPr/>
        <a:lstStyle/>
        <a:p>
          <a:endParaRPr lang="en-US"/>
        </a:p>
      </dgm:t>
    </dgm:pt>
    <dgm:pt modelId="{DF107AC8-0B88-4EFB-BB83-AF7BDC7D9470}" type="sibTrans" cxnId="{77949E7E-B440-4ABC-A430-A241F05AFCAF}">
      <dgm:prSet/>
      <dgm:spPr/>
      <dgm:t>
        <a:bodyPr/>
        <a:lstStyle/>
        <a:p>
          <a:endParaRPr lang="en-US"/>
        </a:p>
      </dgm:t>
    </dgm:pt>
    <dgm:pt modelId="{7B132A21-422A-40C0-AD7A-7D20F321A53D}" type="pres">
      <dgm:prSet presAssocID="{11D6F2C2-7168-4ECF-BD8E-10C98218862C}" presName="linear" presStyleCnt="0">
        <dgm:presLayoutVars>
          <dgm:animLvl val="lvl"/>
          <dgm:resizeHandles val="exact"/>
        </dgm:presLayoutVars>
      </dgm:prSet>
      <dgm:spPr/>
      <dgm:t>
        <a:bodyPr/>
        <a:lstStyle/>
        <a:p>
          <a:endParaRPr lang="en-US"/>
        </a:p>
      </dgm:t>
    </dgm:pt>
    <dgm:pt modelId="{D9EB9A68-A7DB-409A-9B82-DF620504415D}" type="pres">
      <dgm:prSet presAssocID="{B108F57E-D8B0-481E-B3AB-2CE9E4182898}" presName="parentText" presStyleLbl="node1" presStyleIdx="0" presStyleCnt="2">
        <dgm:presLayoutVars>
          <dgm:chMax val="0"/>
          <dgm:bulletEnabled val="1"/>
        </dgm:presLayoutVars>
      </dgm:prSet>
      <dgm:spPr/>
      <dgm:t>
        <a:bodyPr/>
        <a:lstStyle/>
        <a:p>
          <a:endParaRPr lang="en-US"/>
        </a:p>
      </dgm:t>
    </dgm:pt>
    <dgm:pt modelId="{D8C25C62-2AF3-4D0B-9781-FDD973D728E3}" type="pres">
      <dgm:prSet presAssocID="{B108F57E-D8B0-481E-B3AB-2CE9E4182898}" presName="childText" presStyleLbl="revTx" presStyleIdx="0" presStyleCnt="2">
        <dgm:presLayoutVars>
          <dgm:bulletEnabled val="1"/>
        </dgm:presLayoutVars>
      </dgm:prSet>
      <dgm:spPr/>
      <dgm:t>
        <a:bodyPr/>
        <a:lstStyle/>
        <a:p>
          <a:endParaRPr lang="en-US"/>
        </a:p>
      </dgm:t>
    </dgm:pt>
    <dgm:pt modelId="{7684F76C-B8D0-47BC-9D5C-2389F89359EB}" type="pres">
      <dgm:prSet presAssocID="{5BE9BA71-D813-419D-BAE5-74A8486EB4F6}" presName="parentText" presStyleLbl="node1" presStyleIdx="1" presStyleCnt="2">
        <dgm:presLayoutVars>
          <dgm:chMax val="0"/>
          <dgm:bulletEnabled val="1"/>
        </dgm:presLayoutVars>
      </dgm:prSet>
      <dgm:spPr/>
      <dgm:t>
        <a:bodyPr/>
        <a:lstStyle/>
        <a:p>
          <a:endParaRPr lang="en-US"/>
        </a:p>
      </dgm:t>
    </dgm:pt>
    <dgm:pt modelId="{F8048E12-EF4A-4F9E-9077-66F0669E2F62}" type="pres">
      <dgm:prSet presAssocID="{5BE9BA71-D813-419D-BAE5-74A8486EB4F6}" presName="childText" presStyleLbl="revTx" presStyleIdx="1" presStyleCnt="2">
        <dgm:presLayoutVars>
          <dgm:bulletEnabled val="1"/>
        </dgm:presLayoutVars>
      </dgm:prSet>
      <dgm:spPr/>
      <dgm:t>
        <a:bodyPr/>
        <a:lstStyle/>
        <a:p>
          <a:endParaRPr lang="en-US"/>
        </a:p>
      </dgm:t>
    </dgm:pt>
  </dgm:ptLst>
  <dgm:cxnLst>
    <dgm:cxn modelId="{9EADE1AC-6A86-4704-A2D2-72D1555A7D19}" srcId="{11D6F2C2-7168-4ECF-BD8E-10C98218862C}" destId="{5BE9BA71-D813-419D-BAE5-74A8486EB4F6}" srcOrd="1" destOrd="0" parTransId="{139C4C96-C9ED-4308-A172-280DBFD10A50}" sibTransId="{15BB7E00-F744-4823-BA97-62CC724C9538}"/>
    <dgm:cxn modelId="{9C3DFBBF-CD11-4943-A35B-922EC91D6FF0}" type="presOf" srcId="{B108F57E-D8B0-481E-B3AB-2CE9E4182898}" destId="{D9EB9A68-A7DB-409A-9B82-DF620504415D}" srcOrd="0" destOrd="0" presId="urn:microsoft.com/office/officeart/2005/8/layout/vList2"/>
    <dgm:cxn modelId="{BE909AAF-A3FE-48FA-91D8-0FE6CED3A2C6}" type="presOf" srcId="{F8D6D340-5B57-499C-A8BE-52122DDDF9C1}" destId="{F8048E12-EF4A-4F9E-9077-66F0669E2F62}" srcOrd="0" destOrd="0" presId="urn:microsoft.com/office/officeart/2005/8/layout/vList2"/>
    <dgm:cxn modelId="{F5278EBB-EBA9-41CC-AAE5-6C7C282BAACA}" type="presOf" srcId="{5BE9BA71-D813-419D-BAE5-74A8486EB4F6}" destId="{7684F76C-B8D0-47BC-9D5C-2389F89359EB}" srcOrd="0" destOrd="0" presId="urn:microsoft.com/office/officeart/2005/8/layout/vList2"/>
    <dgm:cxn modelId="{77949E7E-B440-4ABC-A430-A241F05AFCAF}" srcId="{5BE9BA71-D813-419D-BAE5-74A8486EB4F6}" destId="{F8D6D340-5B57-499C-A8BE-52122DDDF9C1}" srcOrd="0" destOrd="0" parTransId="{C5AFC06A-DD3D-4583-A74D-3D58A9473ACD}" sibTransId="{DF107AC8-0B88-4EFB-BB83-AF7BDC7D9470}"/>
    <dgm:cxn modelId="{BABA71F9-E099-4186-9AF8-D5712A9C9E14}" srcId="{B108F57E-D8B0-481E-B3AB-2CE9E4182898}" destId="{886C00C6-9123-4DE9-94D0-E37429011220}" srcOrd="0" destOrd="0" parTransId="{2C9A93A1-5768-48F2-9F20-D0AF9E5E21E8}" sibTransId="{125C28D1-5CFA-4F8F-817E-AC9135E99488}"/>
    <dgm:cxn modelId="{88B8F0E2-DEE8-446C-9FED-8E8A4EED2C1B}" type="presOf" srcId="{886C00C6-9123-4DE9-94D0-E37429011220}" destId="{D8C25C62-2AF3-4D0B-9781-FDD973D728E3}" srcOrd="0" destOrd="0" presId="urn:microsoft.com/office/officeart/2005/8/layout/vList2"/>
    <dgm:cxn modelId="{3A24311E-AA6A-405C-8622-DA220111E1E9}" srcId="{11D6F2C2-7168-4ECF-BD8E-10C98218862C}" destId="{B108F57E-D8B0-481E-B3AB-2CE9E4182898}" srcOrd="0" destOrd="0" parTransId="{4D5FE214-9898-4E30-AB3C-A6887FD6F915}" sibTransId="{46A31566-5397-4845-A3C4-F94F38052C27}"/>
    <dgm:cxn modelId="{92679489-800E-4638-858A-819A481149DA}" type="presOf" srcId="{11D6F2C2-7168-4ECF-BD8E-10C98218862C}" destId="{7B132A21-422A-40C0-AD7A-7D20F321A53D}" srcOrd="0" destOrd="0" presId="urn:microsoft.com/office/officeart/2005/8/layout/vList2"/>
    <dgm:cxn modelId="{300F244B-233C-4D4D-B2A5-1E41C36766E5}" type="presParOf" srcId="{7B132A21-422A-40C0-AD7A-7D20F321A53D}" destId="{D9EB9A68-A7DB-409A-9B82-DF620504415D}" srcOrd="0" destOrd="0" presId="urn:microsoft.com/office/officeart/2005/8/layout/vList2"/>
    <dgm:cxn modelId="{5EF2A826-E5F7-4344-965D-84903D09B5F8}" type="presParOf" srcId="{7B132A21-422A-40C0-AD7A-7D20F321A53D}" destId="{D8C25C62-2AF3-4D0B-9781-FDD973D728E3}" srcOrd="1" destOrd="0" presId="urn:microsoft.com/office/officeart/2005/8/layout/vList2"/>
    <dgm:cxn modelId="{5509FD47-F2CD-44A0-B0C0-04BF460F6B20}" type="presParOf" srcId="{7B132A21-422A-40C0-AD7A-7D20F321A53D}" destId="{7684F76C-B8D0-47BC-9D5C-2389F89359EB}" srcOrd="2" destOrd="0" presId="urn:microsoft.com/office/officeart/2005/8/layout/vList2"/>
    <dgm:cxn modelId="{046AEF97-39ED-4052-A6D0-3A393698CCB3}" type="presParOf" srcId="{7B132A21-422A-40C0-AD7A-7D20F321A53D}" destId="{F8048E12-EF4A-4F9E-9077-66F0669E2F62}" srcOrd="3" destOrd="0" presId="urn:microsoft.com/office/officeart/2005/8/layout/vList2"/>
  </dgm:cxnLst>
  <dgm:bg/>
  <dgm:whole/>
</dgm:dataModel>
</file>

<file path=ppt/diagrams/data12.xml><?xml version="1.0" encoding="utf-8"?>
<dgm:dataModel xmlns:dgm="http://schemas.openxmlformats.org/drawingml/2006/diagram" xmlns:a="http://schemas.openxmlformats.org/drawingml/2006/main">
  <dgm:ptLst>
    <dgm:pt modelId="{60ECDDD8-BEC8-4507-942C-AD5B1A9825F5}" type="doc">
      <dgm:prSet loTypeId="urn:microsoft.com/office/officeart/2005/8/layout/hList6" loCatId="list" qsTypeId="urn:microsoft.com/office/officeart/2005/8/quickstyle/3d5" qsCatId="3D" csTypeId="urn:microsoft.com/office/officeart/2005/8/colors/colorful4" csCatId="colorful" phldr="1"/>
      <dgm:spPr/>
      <dgm:t>
        <a:bodyPr/>
        <a:lstStyle/>
        <a:p>
          <a:endParaRPr lang="en-US"/>
        </a:p>
      </dgm:t>
    </dgm:pt>
    <dgm:pt modelId="{FC93A9AA-4907-4591-A453-B51EBD9214AB}">
      <dgm:prSet phldrT="[Text]" custT="1"/>
      <dgm:spPr/>
      <dgm:t>
        <a:bodyPr/>
        <a:lstStyle/>
        <a:p>
          <a:r>
            <a:rPr lang="es-PA" sz="3200" b="1" dirty="0" smtClean="0">
              <a:solidFill>
                <a:schemeClr val="bg2">
                  <a:lumMod val="25000"/>
                </a:schemeClr>
              </a:solidFill>
            </a:rPr>
            <a:t>Educación para el trabajo en América Latina</a:t>
          </a:r>
          <a:endParaRPr lang="en-US" sz="3200" b="1" dirty="0">
            <a:solidFill>
              <a:schemeClr val="bg2">
                <a:lumMod val="25000"/>
              </a:schemeClr>
            </a:solidFill>
          </a:endParaRPr>
        </a:p>
      </dgm:t>
    </dgm:pt>
    <dgm:pt modelId="{4830FD6E-5A65-4C0C-8523-411FE5B4A244}" type="parTrans" cxnId="{1827837E-4412-4662-9F3D-91D884B41250}">
      <dgm:prSet/>
      <dgm:spPr/>
      <dgm:t>
        <a:bodyPr/>
        <a:lstStyle/>
        <a:p>
          <a:endParaRPr lang="en-US"/>
        </a:p>
      </dgm:t>
    </dgm:pt>
    <dgm:pt modelId="{5AD9DD32-7FF0-45FF-96B5-FBFFC456EFF9}" type="sibTrans" cxnId="{1827837E-4412-4662-9F3D-91D884B41250}">
      <dgm:prSet/>
      <dgm:spPr/>
      <dgm:t>
        <a:bodyPr/>
        <a:lstStyle/>
        <a:p>
          <a:endParaRPr lang="en-US"/>
        </a:p>
      </dgm:t>
    </dgm:pt>
    <dgm:pt modelId="{44FE9C20-E782-4D5F-8AE7-FC043DFB7B75}">
      <dgm:prSet phldrT="[Text]" custT="1"/>
      <dgm:spPr/>
      <dgm:t>
        <a:bodyPr/>
        <a:lstStyle/>
        <a:p>
          <a:r>
            <a:rPr lang="es-PA" sz="3200" b="1" dirty="0" smtClean="0">
              <a:solidFill>
                <a:schemeClr val="bg2">
                  <a:lumMod val="25000"/>
                </a:schemeClr>
              </a:solidFill>
            </a:rPr>
            <a:t>México 1995</a:t>
          </a:r>
          <a:endParaRPr lang="en-US" sz="3200" b="1" dirty="0">
            <a:solidFill>
              <a:schemeClr val="bg2">
                <a:lumMod val="25000"/>
              </a:schemeClr>
            </a:solidFill>
          </a:endParaRPr>
        </a:p>
      </dgm:t>
    </dgm:pt>
    <dgm:pt modelId="{887E8E24-0FA6-4D42-A54B-1DD9184AF717}" type="parTrans" cxnId="{A47837C4-AD11-47E0-B358-ADB54929420C}">
      <dgm:prSet/>
      <dgm:spPr/>
      <dgm:t>
        <a:bodyPr/>
        <a:lstStyle/>
        <a:p>
          <a:endParaRPr lang="en-US"/>
        </a:p>
      </dgm:t>
    </dgm:pt>
    <dgm:pt modelId="{556F19AF-FBD8-4879-84F5-CF306C37A0CB}" type="sibTrans" cxnId="{A47837C4-AD11-47E0-B358-ADB54929420C}">
      <dgm:prSet/>
      <dgm:spPr/>
      <dgm:t>
        <a:bodyPr/>
        <a:lstStyle/>
        <a:p>
          <a:endParaRPr lang="en-US"/>
        </a:p>
      </dgm:t>
    </dgm:pt>
    <dgm:pt modelId="{15127D83-2B9D-4173-9494-86DE5C2D798A}">
      <dgm:prSet phldrT="[Text]" custT="1"/>
      <dgm:spPr/>
      <dgm:t>
        <a:bodyPr/>
        <a:lstStyle/>
        <a:p>
          <a:r>
            <a:rPr lang="es-ES_tradnl" sz="3200" b="1" dirty="0" smtClean="0">
              <a:solidFill>
                <a:schemeClr val="tx1"/>
              </a:solidFill>
            </a:rPr>
            <a:t>Consejo de Normalización y Certificación de Competencia Laboral.</a:t>
          </a:r>
          <a:endParaRPr lang="en-US" sz="3200" dirty="0">
            <a:solidFill>
              <a:schemeClr val="tx1"/>
            </a:solidFill>
          </a:endParaRPr>
        </a:p>
      </dgm:t>
    </dgm:pt>
    <dgm:pt modelId="{C545ECE1-8D55-4A90-B9BD-8E49BBE7B872}" type="parTrans" cxnId="{C8484105-C0CE-446A-88C9-57C9FC0030AD}">
      <dgm:prSet/>
      <dgm:spPr/>
      <dgm:t>
        <a:bodyPr/>
        <a:lstStyle/>
        <a:p>
          <a:endParaRPr lang="en-US"/>
        </a:p>
      </dgm:t>
    </dgm:pt>
    <dgm:pt modelId="{62E0C296-CCEF-4025-9E83-5D8C43A81463}" type="sibTrans" cxnId="{C8484105-C0CE-446A-88C9-57C9FC0030AD}">
      <dgm:prSet/>
      <dgm:spPr/>
      <dgm:t>
        <a:bodyPr/>
        <a:lstStyle/>
        <a:p>
          <a:endParaRPr lang="en-US"/>
        </a:p>
      </dgm:t>
    </dgm:pt>
    <dgm:pt modelId="{61220A29-9083-4DB7-BAE8-1168134540CC}">
      <dgm:prSet phldrT="[Text]" phldr="1"/>
      <dgm:spPr/>
      <dgm:t>
        <a:bodyPr/>
        <a:lstStyle/>
        <a:p>
          <a:endParaRPr lang="en-US" sz="2000" dirty="0"/>
        </a:p>
      </dgm:t>
    </dgm:pt>
    <dgm:pt modelId="{DC4FBCC3-C925-4604-ABF9-7997A9A14CBD}" type="parTrans" cxnId="{695B44F4-36BB-4552-9C0C-6EAF2A06D07A}">
      <dgm:prSet/>
      <dgm:spPr/>
      <dgm:t>
        <a:bodyPr/>
        <a:lstStyle/>
        <a:p>
          <a:endParaRPr lang="en-US"/>
        </a:p>
      </dgm:t>
    </dgm:pt>
    <dgm:pt modelId="{B544A1C9-52EA-4612-B574-DBA2B61C90AF}" type="sibTrans" cxnId="{695B44F4-36BB-4552-9C0C-6EAF2A06D07A}">
      <dgm:prSet/>
      <dgm:spPr/>
      <dgm:t>
        <a:bodyPr/>
        <a:lstStyle/>
        <a:p>
          <a:endParaRPr lang="en-US"/>
        </a:p>
      </dgm:t>
    </dgm:pt>
    <dgm:pt modelId="{A63A915E-7CD4-4FC9-9F0B-9ED23A203589}">
      <dgm:prSet phldrT="[Text]" phldr="1"/>
      <dgm:spPr/>
      <dgm:t>
        <a:bodyPr/>
        <a:lstStyle/>
        <a:p>
          <a:endParaRPr lang="en-US" sz="2000" dirty="0"/>
        </a:p>
      </dgm:t>
    </dgm:pt>
    <dgm:pt modelId="{C482EB59-2253-4DEC-ABF0-9F4038B6F1B3}" type="parTrans" cxnId="{2D5EA27D-CD98-4ED6-8199-79A8BFC5CBD6}">
      <dgm:prSet/>
      <dgm:spPr/>
      <dgm:t>
        <a:bodyPr/>
        <a:lstStyle/>
        <a:p>
          <a:endParaRPr lang="en-US"/>
        </a:p>
      </dgm:t>
    </dgm:pt>
    <dgm:pt modelId="{A942F203-B530-47E2-BD09-4057A156B43F}" type="sibTrans" cxnId="{2D5EA27D-CD98-4ED6-8199-79A8BFC5CBD6}">
      <dgm:prSet/>
      <dgm:spPr/>
      <dgm:t>
        <a:bodyPr/>
        <a:lstStyle/>
        <a:p>
          <a:endParaRPr lang="en-US"/>
        </a:p>
      </dgm:t>
    </dgm:pt>
    <dgm:pt modelId="{43840529-659A-45AF-8D01-9F142CCB9010}">
      <dgm:prSet phldrT="[Text]"/>
      <dgm:spPr/>
      <dgm:t>
        <a:bodyPr/>
        <a:lstStyle/>
        <a:p>
          <a:r>
            <a:rPr lang="es-ES_tradnl" b="1" dirty="0" smtClean="0">
              <a:solidFill>
                <a:schemeClr val="accent3">
                  <a:lumMod val="75000"/>
                </a:schemeClr>
              </a:solidFill>
            </a:rPr>
            <a:t>Instaura un sistema de formación para el trabajo mediante competencias laborales </a:t>
          </a:r>
          <a:endParaRPr lang="en-US" dirty="0">
            <a:solidFill>
              <a:schemeClr val="accent3">
                <a:lumMod val="75000"/>
              </a:schemeClr>
            </a:solidFill>
          </a:endParaRPr>
        </a:p>
      </dgm:t>
    </dgm:pt>
    <dgm:pt modelId="{595A0CF2-0F38-464F-8526-290FCC20E5B8}" type="parTrans" cxnId="{1247647F-D5AA-47A1-8474-776CEA1D3C88}">
      <dgm:prSet/>
      <dgm:spPr/>
      <dgm:t>
        <a:bodyPr/>
        <a:lstStyle/>
        <a:p>
          <a:endParaRPr lang="en-US"/>
        </a:p>
      </dgm:t>
    </dgm:pt>
    <dgm:pt modelId="{CBA7A33B-2A8C-4F54-A78C-E335CFB130DC}" type="sibTrans" cxnId="{1247647F-D5AA-47A1-8474-776CEA1D3C88}">
      <dgm:prSet/>
      <dgm:spPr/>
      <dgm:t>
        <a:bodyPr/>
        <a:lstStyle/>
        <a:p>
          <a:endParaRPr lang="en-US"/>
        </a:p>
      </dgm:t>
    </dgm:pt>
    <dgm:pt modelId="{E265CE27-18C0-44CC-8182-A6DA3EA621E3}">
      <dgm:prSet phldrT="[Text]" phldr="1"/>
      <dgm:spPr/>
      <dgm:t>
        <a:bodyPr/>
        <a:lstStyle/>
        <a:p>
          <a:endParaRPr lang="en-US"/>
        </a:p>
      </dgm:t>
    </dgm:pt>
    <dgm:pt modelId="{11330424-BE40-4DE8-B3EE-8DA9229B0021}" type="parTrans" cxnId="{0BD9195F-EEBE-4B08-B9E5-D55218610466}">
      <dgm:prSet/>
      <dgm:spPr/>
      <dgm:t>
        <a:bodyPr/>
        <a:lstStyle/>
        <a:p>
          <a:endParaRPr lang="en-US"/>
        </a:p>
      </dgm:t>
    </dgm:pt>
    <dgm:pt modelId="{109B7E4E-90D1-4B9C-887D-BE1E2D9686CB}" type="sibTrans" cxnId="{0BD9195F-EEBE-4B08-B9E5-D55218610466}">
      <dgm:prSet/>
      <dgm:spPr/>
      <dgm:t>
        <a:bodyPr/>
        <a:lstStyle/>
        <a:p>
          <a:endParaRPr lang="en-US"/>
        </a:p>
      </dgm:t>
    </dgm:pt>
    <dgm:pt modelId="{95A9B734-3819-4F0B-A9FE-B8EFDFFB102B}">
      <dgm:prSet phldrT="[Text]" phldr="1"/>
      <dgm:spPr/>
      <dgm:t>
        <a:bodyPr/>
        <a:lstStyle/>
        <a:p>
          <a:endParaRPr lang="en-US"/>
        </a:p>
      </dgm:t>
    </dgm:pt>
    <dgm:pt modelId="{058423CB-09A9-471E-B93A-84C56395AAA0}" type="parTrans" cxnId="{7545D3E8-EF78-4C09-A306-439AC5077886}">
      <dgm:prSet/>
      <dgm:spPr/>
      <dgm:t>
        <a:bodyPr/>
        <a:lstStyle/>
        <a:p>
          <a:endParaRPr lang="en-US"/>
        </a:p>
      </dgm:t>
    </dgm:pt>
    <dgm:pt modelId="{A666B367-B590-4B84-9F27-323FEBC853AA}" type="sibTrans" cxnId="{7545D3E8-EF78-4C09-A306-439AC5077886}">
      <dgm:prSet/>
      <dgm:spPr/>
      <dgm:t>
        <a:bodyPr/>
        <a:lstStyle/>
        <a:p>
          <a:endParaRPr lang="en-US"/>
        </a:p>
      </dgm:t>
    </dgm:pt>
    <dgm:pt modelId="{7165B783-78CA-4A16-89DB-C5540420A785}" type="pres">
      <dgm:prSet presAssocID="{60ECDDD8-BEC8-4507-942C-AD5B1A9825F5}" presName="Name0" presStyleCnt="0">
        <dgm:presLayoutVars>
          <dgm:dir/>
          <dgm:resizeHandles val="exact"/>
        </dgm:presLayoutVars>
      </dgm:prSet>
      <dgm:spPr/>
      <dgm:t>
        <a:bodyPr/>
        <a:lstStyle/>
        <a:p>
          <a:endParaRPr lang="en-US"/>
        </a:p>
      </dgm:t>
    </dgm:pt>
    <dgm:pt modelId="{5EB3C275-08B3-4C0F-BD5E-C2DE8EDA239A}" type="pres">
      <dgm:prSet presAssocID="{FC93A9AA-4907-4591-A453-B51EBD9214AB}" presName="node" presStyleLbl="node1" presStyleIdx="0" presStyleCnt="3">
        <dgm:presLayoutVars>
          <dgm:bulletEnabled val="1"/>
        </dgm:presLayoutVars>
      </dgm:prSet>
      <dgm:spPr/>
      <dgm:t>
        <a:bodyPr/>
        <a:lstStyle/>
        <a:p>
          <a:endParaRPr lang="en-US"/>
        </a:p>
      </dgm:t>
    </dgm:pt>
    <dgm:pt modelId="{37311D1F-6064-4141-9496-FB7F0690BD63}" type="pres">
      <dgm:prSet presAssocID="{5AD9DD32-7FF0-45FF-96B5-FBFFC456EFF9}" presName="sibTrans" presStyleCnt="0"/>
      <dgm:spPr/>
    </dgm:pt>
    <dgm:pt modelId="{1A12EC1F-9FAE-459E-8E48-55601BB0F654}" type="pres">
      <dgm:prSet presAssocID="{15127D83-2B9D-4173-9494-86DE5C2D798A}" presName="node" presStyleLbl="node1" presStyleIdx="1" presStyleCnt="3" custLinFactNeighborX="3347" custLinFactNeighborY="0">
        <dgm:presLayoutVars>
          <dgm:bulletEnabled val="1"/>
        </dgm:presLayoutVars>
      </dgm:prSet>
      <dgm:spPr/>
      <dgm:t>
        <a:bodyPr/>
        <a:lstStyle/>
        <a:p>
          <a:endParaRPr lang="en-US"/>
        </a:p>
      </dgm:t>
    </dgm:pt>
    <dgm:pt modelId="{A1B77FD5-AC32-4CCD-8973-B14B1C03FF01}" type="pres">
      <dgm:prSet presAssocID="{62E0C296-CCEF-4025-9E83-5D8C43A81463}" presName="sibTrans" presStyleCnt="0"/>
      <dgm:spPr/>
    </dgm:pt>
    <dgm:pt modelId="{1C928406-F3CD-482F-929D-B231360E282E}" type="pres">
      <dgm:prSet presAssocID="{43840529-659A-45AF-8D01-9F142CCB9010}" presName="node" presStyleLbl="node1" presStyleIdx="2" presStyleCnt="3">
        <dgm:presLayoutVars>
          <dgm:bulletEnabled val="1"/>
        </dgm:presLayoutVars>
      </dgm:prSet>
      <dgm:spPr/>
      <dgm:t>
        <a:bodyPr/>
        <a:lstStyle/>
        <a:p>
          <a:endParaRPr lang="en-US"/>
        </a:p>
      </dgm:t>
    </dgm:pt>
  </dgm:ptLst>
  <dgm:cxnLst>
    <dgm:cxn modelId="{1827837E-4412-4662-9F3D-91D884B41250}" srcId="{60ECDDD8-BEC8-4507-942C-AD5B1A9825F5}" destId="{FC93A9AA-4907-4591-A453-B51EBD9214AB}" srcOrd="0" destOrd="0" parTransId="{4830FD6E-5A65-4C0C-8523-411FE5B4A244}" sibTransId="{5AD9DD32-7FF0-45FF-96B5-FBFFC456EFF9}"/>
    <dgm:cxn modelId="{E8CA4DC8-7AE2-48F1-828A-1B1CC9C3E3CD}" type="presOf" srcId="{61220A29-9083-4DB7-BAE8-1168134540CC}" destId="{1A12EC1F-9FAE-459E-8E48-55601BB0F654}" srcOrd="0" destOrd="1" presId="urn:microsoft.com/office/officeart/2005/8/layout/hList6"/>
    <dgm:cxn modelId="{A47837C4-AD11-47E0-B358-ADB54929420C}" srcId="{FC93A9AA-4907-4591-A453-B51EBD9214AB}" destId="{44FE9C20-E782-4D5F-8AE7-FC043DFB7B75}" srcOrd="0" destOrd="0" parTransId="{887E8E24-0FA6-4D42-A54B-1DD9184AF717}" sibTransId="{556F19AF-FBD8-4879-84F5-CF306C37A0CB}"/>
    <dgm:cxn modelId="{2D5EA27D-CD98-4ED6-8199-79A8BFC5CBD6}" srcId="{15127D83-2B9D-4173-9494-86DE5C2D798A}" destId="{A63A915E-7CD4-4FC9-9F0B-9ED23A203589}" srcOrd="1" destOrd="0" parTransId="{C482EB59-2253-4DEC-ABF0-9F4038B6F1B3}" sibTransId="{A942F203-B530-47E2-BD09-4057A156B43F}"/>
    <dgm:cxn modelId="{B04054AE-8F85-43ED-A4D2-DE4000B5BA7C}" type="presOf" srcId="{E265CE27-18C0-44CC-8182-A6DA3EA621E3}" destId="{1C928406-F3CD-482F-929D-B231360E282E}" srcOrd="0" destOrd="1" presId="urn:microsoft.com/office/officeart/2005/8/layout/hList6"/>
    <dgm:cxn modelId="{0BD9195F-EEBE-4B08-B9E5-D55218610466}" srcId="{43840529-659A-45AF-8D01-9F142CCB9010}" destId="{E265CE27-18C0-44CC-8182-A6DA3EA621E3}" srcOrd="0" destOrd="0" parTransId="{11330424-BE40-4DE8-B3EE-8DA9229B0021}" sibTransId="{109B7E4E-90D1-4B9C-887D-BE1E2D9686CB}"/>
    <dgm:cxn modelId="{6F7B507D-A3BD-417E-BE84-E0CAE21E55F2}" type="presOf" srcId="{A63A915E-7CD4-4FC9-9F0B-9ED23A203589}" destId="{1A12EC1F-9FAE-459E-8E48-55601BB0F654}" srcOrd="0" destOrd="2" presId="urn:microsoft.com/office/officeart/2005/8/layout/hList6"/>
    <dgm:cxn modelId="{695B44F4-36BB-4552-9C0C-6EAF2A06D07A}" srcId="{15127D83-2B9D-4173-9494-86DE5C2D798A}" destId="{61220A29-9083-4DB7-BAE8-1168134540CC}" srcOrd="0" destOrd="0" parTransId="{DC4FBCC3-C925-4604-ABF9-7997A9A14CBD}" sibTransId="{B544A1C9-52EA-4612-B574-DBA2B61C90AF}"/>
    <dgm:cxn modelId="{1247647F-D5AA-47A1-8474-776CEA1D3C88}" srcId="{60ECDDD8-BEC8-4507-942C-AD5B1A9825F5}" destId="{43840529-659A-45AF-8D01-9F142CCB9010}" srcOrd="2" destOrd="0" parTransId="{595A0CF2-0F38-464F-8526-290FCC20E5B8}" sibTransId="{CBA7A33B-2A8C-4F54-A78C-E335CFB130DC}"/>
    <dgm:cxn modelId="{03CA9B9A-CBD3-4363-9DB5-BFF19E14742C}" type="presOf" srcId="{FC93A9AA-4907-4591-A453-B51EBD9214AB}" destId="{5EB3C275-08B3-4C0F-BD5E-C2DE8EDA239A}" srcOrd="0" destOrd="0" presId="urn:microsoft.com/office/officeart/2005/8/layout/hList6"/>
    <dgm:cxn modelId="{BE3CF198-00B8-46B7-802B-97AB3B9DDE76}" type="presOf" srcId="{60ECDDD8-BEC8-4507-942C-AD5B1A9825F5}" destId="{7165B783-78CA-4A16-89DB-C5540420A785}" srcOrd="0" destOrd="0" presId="urn:microsoft.com/office/officeart/2005/8/layout/hList6"/>
    <dgm:cxn modelId="{F5D4E7FB-99BA-4722-87C2-7EB9861EE28D}" type="presOf" srcId="{95A9B734-3819-4F0B-A9FE-B8EFDFFB102B}" destId="{1C928406-F3CD-482F-929D-B231360E282E}" srcOrd="0" destOrd="2" presId="urn:microsoft.com/office/officeart/2005/8/layout/hList6"/>
    <dgm:cxn modelId="{C8484105-C0CE-446A-88C9-57C9FC0030AD}" srcId="{60ECDDD8-BEC8-4507-942C-AD5B1A9825F5}" destId="{15127D83-2B9D-4173-9494-86DE5C2D798A}" srcOrd="1" destOrd="0" parTransId="{C545ECE1-8D55-4A90-B9BD-8E49BBE7B872}" sibTransId="{62E0C296-CCEF-4025-9E83-5D8C43A81463}"/>
    <dgm:cxn modelId="{D6C8F4C2-8A73-4234-94FA-6BE42FE072C5}" type="presOf" srcId="{15127D83-2B9D-4173-9494-86DE5C2D798A}" destId="{1A12EC1F-9FAE-459E-8E48-55601BB0F654}" srcOrd="0" destOrd="0" presId="urn:microsoft.com/office/officeart/2005/8/layout/hList6"/>
    <dgm:cxn modelId="{216C1AF1-D985-4CF3-8E95-D1768A3FAEB1}" type="presOf" srcId="{44FE9C20-E782-4D5F-8AE7-FC043DFB7B75}" destId="{5EB3C275-08B3-4C0F-BD5E-C2DE8EDA239A}" srcOrd="0" destOrd="1" presId="urn:microsoft.com/office/officeart/2005/8/layout/hList6"/>
    <dgm:cxn modelId="{FD70B916-F8CD-4F58-9A36-A13D6E851C82}" type="presOf" srcId="{43840529-659A-45AF-8D01-9F142CCB9010}" destId="{1C928406-F3CD-482F-929D-B231360E282E}" srcOrd="0" destOrd="0" presId="urn:microsoft.com/office/officeart/2005/8/layout/hList6"/>
    <dgm:cxn modelId="{7545D3E8-EF78-4C09-A306-439AC5077886}" srcId="{43840529-659A-45AF-8D01-9F142CCB9010}" destId="{95A9B734-3819-4F0B-A9FE-B8EFDFFB102B}" srcOrd="1" destOrd="0" parTransId="{058423CB-09A9-471E-B93A-84C56395AAA0}" sibTransId="{A666B367-B590-4B84-9F27-323FEBC853AA}"/>
    <dgm:cxn modelId="{B7294B7E-590E-463B-A48E-8C360F5C471E}" type="presParOf" srcId="{7165B783-78CA-4A16-89DB-C5540420A785}" destId="{5EB3C275-08B3-4C0F-BD5E-C2DE8EDA239A}" srcOrd="0" destOrd="0" presId="urn:microsoft.com/office/officeart/2005/8/layout/hList6"/>
    <dgm:cxn modelId="{DE72DA6E-D36B-46FD-92BB-21FFC013D5DD}" type="presParOf" srcId="{7165B783-78CA-4A16-89DB-C5540420A785}" destId="{37311D1F-6064-4141-9496-FB7F0690BD63}" srcOrd="1" destOrd="0" presId="urn:microsoft.com/office/officeart/2005/8/layout/hList6"/>
    <dgm:cxn modelId="{BB5AD296-0728-48F7-9BAD-EC9ABAE99258}" type="presParOf" srcId="{7165B783-78CA-4A16-89DB-C5540420A785}" destId="{1A12EC1F-9FAE-459E-8E48-55601BB0F654}" srcOrd="2" destOrd="0" presId="urn:microsoft.com/office/officeart/2005/8/layout/hList6"/>
    <dgm:cxn modelId="{56A1818D-134D-4447-847C-96F92D5CCB55}" type="presParOf" srcId="{7165B783-78CA-4A16-89DB-C5540420A785}" destId="{A1B77FD5-AC32-4CCD-8973-B14B1C03FF01}" srcOrd="3" destOrd="0" presId="urn:microsoft.com/office/officeart/2005/8/layout/hList6"/>
    <dgm:cxn modelId="{6C325B7B-2BCD-4CD8-B1B9-F08526C9B8FD}" type="presParOf" srcId="{7165B783-78CA-4A16-89DB-C5540420A785}" destId="{1C928406-F3CD-482F-929D-B231360E282E}" srcOrd="4" destOrd="0" presId="urn:microsoft.com/office/officeart/2005/8/layout/hList6"/>
  </dgm:cxnLst>
  <dgm:bg/>
  <dgm:whole/>
</dgm:dataModel>
</file>

<file path=ppt/diagrams/data13.xml><?xml version="1.0" encoding="utf-8"?>
<dgm:dataModel xmlns:dgm="http://schemas.openxmlformats.org/drawingml/2006/diagram" xmlns:a="http://schemas.openxmlformats.org/drawingml/2006/main">
  <dgm:ptLst>
    <dgm:pt modelId="{5344CAA1-D1B7-4EBD-B487-5450142AF11E}" type="doc">
      <dgm:prSet loTypeId="urn:microsoft.com/office/officeart/2005/8/layout/cycle2" loCatId="cycle" qsTypeId="urn:microsoft.com/office/officeart/2005/8/quickstyle/3d3" qsCatId="3D" csTypeId="urn:microsoft.com/office/officeart/2005/8/colors/accent3_3" csCatId="accent3" phldr="1"/>
      <dgm:spPr/>
      <dgm:t>
        <a:bodyPr/>
        <a:lstStyle/>
        <a:p>
          <a:endParaRPr lang="en-US"/>
        </a:p>
      </dgm:t>
    </dgm:pt>
    <dgm:pt modelId="{2266EE6C-FAD1-4199-B459-13385F159E3D}">
      <dgm:prSet phldrT="[Text]"/>
      <dgm:spPr/>
      <dgm:t>
        <a:bodyPr/>
        <a:lstStyle/>
        <a:p>
          <a:r>
            <a:rPr lang="es-PA" b="1" dirty="0" smtClean="0"/>
            <a:t>La integran los mismos usuarios: empresas, sindicatos, gobiernos, </a:t>
          </a:r>
          <a:r>
            <a:rPr lang="es-PA" b="1" dirty="0" err="1" smtClean="0"/>
            <a:t>inst</a:t>
          </a:r>
          <a:r>
            <a:rPr lang="es-PA" b="1" dirty="0" smtClean="0"/>
            <a:t>. educativas</a:t>
          </a:r>
          <a:endParaRPr lang="en-US" b="1" dirty="0"/>
        </a:p>
      </dgm:t>
    </dgm:pt>
    <dgm:pt modelId="{C41FBC83-D784-40E1-8B49-597A7912B565}" type="parTrans" cxnId="{D99F5EF5-797D-4C9D-880F-245779C37D75}">
      <dgm:prSet/>
      <dgm:spPr/>
      <dgm:t>
        <a:bodyPr/>
        <a:lstStyle/>
        <a:p>
          <a:endParaRPr lang="en-US"/>
        </a:p>
      </dgm:t>
    </dgm:pt>
    <dgm:pt modelId="{5F962400-6BF7-4BBD-8573-F6E457A6A95E}" type="sibTrans" cxnId="{D99F5EF5-797D-4C9D-880F-245779C37D75}">
      <dgm:prSet/>
      <dgm:spPr/>
      <dgm:t>
        <a:bodyPr/>
        <a:lstStyle/>
        <a:p>
          <a:endParaRPr lang="en-US"/>
        </a:p>
      </dgm:t>
    </dgm:pt>
    <dgm:pt modelId="{95E8BCAD-92A8-4E0C-86B4-A596CEF122C3}">
      <dgm:prSet phldrT="[Text]"/>
      <dgm:spPr/>
      <dgm:t>
        <a:bodyPr/>
        <a:lstStyle/>
        <a:p>
          <a:r>
            <a:rPr lang="es-ES_tradnl" b="1" dirty="0" smtClean="0">
              <a:solidFill>
                <a:schemeClr val="bg1"/>
              </a:solidFill>
            </a:rPr>
            <a:t>Requerimientos del sector laboral identificados a partir de estudios ocupacionales</a:t>
          </a:r>
          <a:r>
            <a:rPr lang="es-ES_tradnl" b="1" dirty="0" smtClean="0">
              <a:solidFill>
                <a:srgbClr val="990099"/>
              </a:solidFill>
            </a:rPr>
            <a:t>.</a:t>
          </a:r>
          <a:endParaRPr lang="en-US" dirty="0"/>
        </a:p>
      </dgm:t>
    </dgm:pt>
    <dgm:pt modelId="{AB64F09E-92FA-4326-8EF8-E3AEF425DD62}" type="parTrans" cxnId="{615B0AC9-57A8-4A59-9C1A-ECE1D2FB82FA}">
      <dgm:prSet/>
      <dgm:spPr/>
      <dgm:t>
        <a:bodyPr/>
        <a:lstStyle/>
        <a:p>
          <a:endParaRPr lang="en-US"/>
        </a:p>
      </dgm:t>
    </dgm:pt>
    <dgm:pt modelId="{A37514D9-1CF4-48A2-BF01-3F814E1724D6}" type="sibTrans" cxnId="{615B0AC9-57A8-4A59-9C1A-ECE1D2FB82FA}">
      <dgm:prSet/>
      <dgm:spPr/>
      <dgm:t>
        <a:bodyPr/>
        <a:lstStyle/>
        <a:p>
          <a:endParaRPr lang="en-US"/>
        </a:p>
      </dgm:t>
    </dgm:pt>
    <dgm:pt modelId="{B05F0D4B-B4F4-4219-B6A0-FE3705322AF0}">
      <dgm:prSet phldrT="[Text]" custT="1"/>
      <dgm:spPr/>
      <dgm:t>
        <a:bodyPr/>
        <a:lstStyle/>
        <a:p>
          <a:r>
            <a:rPr lang="es-PA" sz="2000" b="1" dirty="0" smtClean="0"/>
            <a:t>Normas de competencia laboral</a:t>
          </a:r>
          <a:endParaRPr lang="en-US" sz="2000" b="1" dirty="0"/>
        </a:p>
      </dgm:t>
    </dgm:pt>
    <dgm:pt modelId="{8EE744BC-8E39-45F8-B9A6-86B91971D409}" type="parTrans" cxnId="{EF1EB56E-1360-4BA9-ADB0-2F5A640AE0A2}">
      <dgm:prSet/>
      <dgm:spPr/>
      <dgm:t>
        <a:bodyPr/>
        <a:lstStyle/>
        <a:p>
          <a:endParaRPr lang="en-US"/>
        </a:p>
      </dgm:t>
    </dgm:pt>
    <dgm:pt modelId="{9D84E517-EA8F-437C-9CD7-DF425B966072}" type="sibTrans" cxnId="{EF1EB56E-1360-4BA9-ADB0-2F5A640AE0A2}">
      <dgm:prSet/>
      <dgm:spPr/>
      <dgm:t>
        <a:bodyPr/>
        <a:lstStyle/>
        <a:p>
          <a:endParaRPr lang="en-US"/>
        </a:p>
      </dgm:t>
    </dgm:pt>
    <dgm:pt modelId="{2651655E-1855-47A3-80FB-31197180765F}">
      <dgm:prSet phldrT="[Text]" custT="1"/>
      <dgm:spPr/>
      <dgm:t>
        <a:bodyPr/>
        <a:lstStyle/>
        <a:p>
          <a:r>
            <a:rPr lang="es-PA" sz="1600" b="1" dirty="0" smtClean="0"/>
            <a:t>Certificación de conocimientos y experiencias</a:t>
          </a:r>
          <a:endParaRPr lang="en-US" sz="1600" b="1" dirty="0"/>
        </a:p>
      </dgm:t>
    </dgm:pt>
    <dgm:pt modelId="{E6E31BC8-8369-4253-93B3-3525A24364C2}" type="parTrans" cxnId="{5A206F02-AB90-4FE5-8C4E-BAB86D091EC1}">
      <dgm:prSet/>
      <dgm:spPr/>
      <dgm:t>
        <a:bodyPr/>
        <a:lstStyle/>
        <a:p>
          <a:endParaRPr lang="en-US"/>
        </a:p>
      </dgm:t>
    </dgm:pt>
    <dgm:pt modelId="{F5F4EBDF-FF2E-4524-97F9-10F4F87C68E2}" type="sibTrans" cxnId="{5A206F02-AB90-4FE5-8C4E-BAB86D091EC1}">
      <dgm:prSet/>
      <dgm:spPr/>
      <dgm:t>
        <a:bodyPr/>
        <a:lstStyle/>
        <a:p>
          <a:endParaRPr lang="en-US"/>
        </a:p>
      </dgm:t>
    </dgm:pt>
    <dgm:pt modelId="{0A3CAA7F-5C94-4759-9E16-EBACDBD50CBD}">
      <dgm:prSet phldrT="[Text]" custT="1"/>
      <dgm:spPr/>
      <dgm:t>
        <a:bodyPr/>
        <a:lstStyle/>
        <a:p>
          <a:r>
            <a:rPr lang="es-ES_tradnl" sz="1600" b="1" dirty="0" smtClean="0">
              <a:solidFill>
                <a:schemeClr val="bg1"/>
              </a:solidFill>
            </a:rPr>
            <a:t>Orienta el diseño de programas educativos en pertinencia y pertenencia</a:t>
          </a:r>
          <a:r>
            <a:rPr lang="es-ES_tradnl" sz="1300" b="1" dirty="0" smtClean="0">
              <a:solidFill>
                <a:srgbClr val="990099"/>
              </a:solidFill>
            </a:rPr>
            <a:t>.</a:t>
          </a:r>
          <a:endParaRPr lang="en-US" sz="1300" dirty="0"/>
        </a:p>
      </dgm:t>
    </dgm:pt>
    <dgm:pt modelId="{96170D98-92C0-4F1D-8A29-F1388E355CC6}" type="parTrans" cxnId="{1CBC963A-5566-424F-9112-8FCC96CE4A20}">
      <dgm:prSet/>
      <dgm:spPr/>
      <dgm:t>
        <a:bodyPr/>
        <a:lstStyle/>
        <a:p>
          <a:endParaRPr lang="en-US"/>
        </a:p>
      </dgm:t>
    </dgm:pt>
    <dgm:pt modelId="{0EEAEAAB-EC3A-4933-9681-5759125D47C7}" type="sibTrans" cxnId="{1CBC963A-5566-424F-9112-8FCC96CE4A20}">
      <dgm:prSet/>
      <dgm:spPr/>
      <dgm:t>
        <a:bodyPr/>
        <a:lstStyle/>
        <a:p>
          <a:endParaRPr lang="en-US"/>
        </a:p>
      </dgm:t>
    </dgm:pt>
    <dgm:pt modelId="{E25690E4-2FAC-4C6E-9403-36ED92894134}" type="pres">
      <dgm:prSet presAssocID="{5344CAA1-D1B7-4EBD-B487-5450142AF11E}" presName="cycle" presStyleCnt="0">
        <dgm:presLayoutVars>
          <dgm:dir/>
          <dgm:resizeHandles val="exact"/>
        </dgm:presLayoutVars>
      </dgm:prSet>
      <dgm:spPr/>
      <dgm:t>
        <a:bodyPr/>
        <a:lstStyle/>
        <a:p>
          <a:endParaRPr lang="en-US"/>
        </a:p>
      </dgm:t>
    </dgm:pt>
    <dgm:pt modelId="{8E23B2C2-220A-4A95-B07A-0B302FB3D86D}" type="pres">
      <dgm:prSet presAssocID="{2266EE6C-FAD1-4199-B459-13385F159E3D}" presName="node" presStyleLbl="node1" presStyleIdx="0" presStyleCnt="5">
        <dgm:presLayoutVars>
          <dgm:bulletEnabled val="1"/>
        </dgm:presLayoutVars>
      </dgm:prSet>
      <dgm:spPr/>
      <dgm:t>
        <a:bodyPr/>
        <a:lstStyle/>
        <a:p>
          <a:endParaRPr lang="en-US"/>
        </a:p>
      </dgm:t>
    </dgm:pt>
    <dgm:pt modelId="{3C3B54AA-9F03-4403-A25F-8F451098F91E}" type="pres">
      <dgm:prSet presAssocID="{5F962400-6BF7-4BBD-8573-F6E457A6A95E}" presName="sibTrans" presStyleLbl="sibTrans2D1" presStyleIdx="0" presStyleCnt="5"/>
      <dgm:spPr/>
      <dgm:t>
        <a:bodyPr/>
        <a:lstStyle/>
        <a:p>
          <a:endParaRPr lang="en-US"/>
        </a:p>
      </dgm:t>
    </dgm:pt>
    <dgm:pt modelId="{156705FC-7384-4053-990B-0B3FE14F96CD}" type="pres">
      <dgm:prSet presAssocID="{5F962400-6BF7-4BBD-8573-F6E457A6A95E}" presName="connectorText" presStyleLbl="sibTrans2D1" presStyleIdx="0" presStyleCnt="5"/>
      <dgm:spPr/>
      <dgm:t>
        <a:bodyPr/>
        <a:lstStyle/>
        <a:p>
          <a:endParaRPr lang="en-US"/>
        </a:p>
      </dgm:t>
    </dgm:pt>
    <dgm:pt modelId="{E8C96131-29EE-4829-B7FD-47DED680FB54}" type="pres">
      <dgm:prSet presAssocID="{95E8BCAD-92A8-4E0C-86B4-A596CEF122C3}" presName="node" presStyleLbl="node1" presStyleIdx="1" presStyleCnt="5">
        <dgm:presLayoutVars>
          <dgm:bulletEnabled val="1"/>
        </dgm:presLayoutVars>
      </dgm:prSet>
      <dgm:spPr/>
      <dgm:t>
        <a:bodyPr/>
        <a:lstStyle/>
        <a:p>
          <a:endParaRPr lang="en-US"/>
        </a:p>
      </dgm:t>
    </dgm:pt>
    <dgm:pt modelId="{5C71871D-96C8-48FD-93DC-2565EE5F23BB}" type="pres">
      <dgm:prSet presAssocID="{A37514D9-1CF4-48A2-BF01-3F814E1724D6}" presName="sibTrans" presStyleLbl="sibTrans2D1" presStyleIdx="1" presStyleCnt="5"/>
      <dgm:spPr/>
      <dgm:t>
        <a:bodyPr/>
        <a:lstStyle/>
        <a:p>
          <a:endParaRPr lang="en-US"/>
        </a:p>
      </dgm:t>
    </dgm:pt>
    <dgm:pt modelId="{8B38A7A9-B72B-4326-B416-842CA55ED164}" type="pres">
      <dgm:prSet presAssocID="{A37514D9-1CF4-48A2-BF01-3F814E1724D6}" presName="connectorText" presStyleLbl="sibTrans2D1" presStyleIdx="1" presStyleCnt="5"/>
      <dgm:spPr/>
      <dgm:t>
        <a:bodyPr/>
        <a:lstStyle/>
        <a:p>
          <a:endParaRPr lang="en-US"/>
        </a:p>
      </dgm:t>
    </dgm:pt>
    <dgm:pt modelId="{730E48D3-6C63-45D0-8CD4-BE59F1D578A5}" type="pres">
      <dgm:prSet presAssocID="{B05F0D4B-B4F4-4219-B6A0-FE3705322AF0}" presName="node" presStyleLbl="node1" presStyleIdx="2" presStyleCnt="5">
        <dgm:presLayoutVars>
          <dgm:bulletEnabled val="1"/>
        </dgm:presLayoutVars>
      </dgm:prSet>
      <dgm:spPr/>
      <dgm:t>
        <a:bodyPr/>
        <a:lstStyle/>
        <a:p>
          <a:endParaRPr lang="en-US"/>
        </a:p>
      </dgm:t>
    </dgm:pt>
    <dgm:pt modelId="{BD2D15D5-C997-4BFD-88A5-443E31085CDE}" type="pres">
      <dgm:prSet presAssocID="{9D84E517-EA8F-437C-9CD7-DF425B966072}" presName="sibTrans" presStyleLbl="sibTrans2D1" presStyleIdx="2" presStyleCnt="5"/>
      <dgm:spPr/>
      <dgm:t>
        <a:bodyPr/>
        <a:lstStyle/>
        <a:p>
          <a:endParaRPr lang="en-US"/>
        </a:p>
      </dgm:t>
    </dgm:pt>
    <dgm:pt modelId="{80FD7918-1ED5-4010-8594-59DB2189267E}" type="pres">
      <dgm:prSet presAssocID="{9D84E517-EA8F-437C-9CD7-DF425B966072}" presName="connectorText" presStyleLbl="sibTrans2D1" presStyleIdx="2" presStyleCnt="5"/>
      <dgm:spPr/>
      <dgm:t>
        <a:bodyPr/>
        <a:lstStyle/>
        <a:p>
          <a:endParaRPr lang="en-US"/>
        </a:p>
      </dgm:t>
    </dgm:pt>
    <dgm:pt modelId="{D3C68DBC-1534-4B34-ADE6-1840625E8225}" type="pres">
      <dgm:prSet presAssocID="{2651655E-1855-47A3-80FB-31197180765F}" presName="node" presStyleLbl="node1" presStyleIdx="3" presStyleCnt="5">
        <dgm:presLayoutVars>
          <dgm:bulletEnabled val="1"/>
        </dgm:presLayoutVars>
      </dgm:prSet>
      <dgm:spPr/>
      <dgm:t>
        <a:bodyPr/>
        <a:lstStyle/>
        <a:p>
          <a:endParaRPr lang="en-US"/>
        </a:p>
      </dgm:t>
    </dgm:pt>
    <dgm:pt modelId="{831E5AE9-AA9C-4894-8999-3B0976EADA6D}" type="pres">
      <dgm:prSet presAssocID="{F5F4EBDF-FF2E-4524-97F9-10F4F87C68E2}" presName="sibTrans" presStyleLbl="sibTrans2D1" presStyleIdx="3" presStyleCnt="5"/>
      <dgm:spPr/>
      <dgm:t>
        <a:bodyPr/>
        <a:lstStyle/>
        <a:p>
          <a:endParaRPr lang="en-US"/>
        </a:p>
      </dgm:t>
    </dgm:pt>
    <dgm:pt modelId="{95ED5503-BB2A-4150-BE3B-962660519637}" type="pres">
      <dgm:prSet presAssocID="{F5F4EBDF-FF2E-4524-97F9-10F4F87C68E2}" presName="connectorText" presStyleLbl="sibTrans2D1" presStyleIdx="3" presStyleCnt="5"/>
      <dgm:spPr/>
      <dgm:t>
        <a:bodyPr/>
        <a:lstStyle/>
        <a:p>
          <a:endParaRPr lang="en-US"/>
        </a:p>
      </dgm:t>
    </dgm:pt>
    <dgm:pt modelId="{EDF35D44-1BBA-4AB9-B975-F1DB35823979}" type="pres">
      <dgm:prSet presAssocID="{0A3CAA7F-5C94-4759-9E16-EBACDBD50CBD}" presName="node" presStyleLbl="node1" presStyleIdx="4" presStyleCnt="5">
        <dgm:presLayoutVars>
          <dgm:bulletEnabled val="1"/>
        </dgm:presLayoutVars>
      </dgm:prSet>
      <dgm:spPr/>
      <dgm:t>
        <a:bodyPr/>
        <a:lstStyle/>
        <a:p>
          <a:endParaRPr lang="en-US"/>
        </a:p>
      </dgm:t>
    </dgm:pt>
    <dgm:pt modelId="{91111BFA-F18E-4E29-8E0A-761FF0AE8EF3}" type="pres">
      <dgm:prSet presAssocID="{0EEAEAAB-EC3A-4933-9681-5759125D47C7}" presName="sibTrans" presStyleLbl="sibTrans2D1" presStyleIdx="4" presStyleCnt="5"/>
      <dgm:spPr/>
      <dgm:t>
        <a:bodyPr/>
        <a:lstStyle/>
        <a:p>
          <a:endParaRPr lang="en-US"/>
        </a:p>
      </dgm:t>
    </dgm:pt>
    <dgm:pt modelId="{1E046177-BD2F-4479-A606-901BF3DF8A22}" type="pres">
      <dgm:prSet presAssocID="{0EEAEAAB-EC3A-4933-9681-5759125D47C7}" presName="connectorText" presStyleLbl="sibTrans2D1" presStyleIdx="4" presStyleCnt="5"/>
      <dgm:spPr/>
      <dgm:t>
        <a:bodyPr/>
        <a:lstStyle/>
        <a:p>
          <a:endParaRPr lang="en-US"/>
        </a:p>
      </dgm:t>
    </dgm:pt>
  </dgm:ptLst>
  <dgm:cxnLst>
    <dgm:cxn modelId="{4DF47040-066C-4181-9FA8-B09F81420524}" type="presOf" srcId="{F5F4EBDF-FF2E-4524-97F9-10F4F87C68E2}" destId="{95ED5503-BB2A-4150-BE3B-962660519637}" srcOrd="1" destOrd="0" presId="urn:microsoft.com/office/officeart/2005/8/layout/cycle2"/>
    <dgm:cxn modelId="{8723EF98-E633-42D3-B10B-674A2776F8BB}" type="presOf" srcId="{0A3CAA7F-5C94-4759-9E16-EBACDBD50CBD}" destId="{EDF35D44-1BBA-4AB9-B975-F1DB35823979}" srcOrd="0" destOrd="0" presId="urn:microsoft.com/office/officeart/2005/8/layout/cycle2"/>
    <dgm:cxn modelId="{615B0AC9-57A8-4A59-9C1A-ECE1D2FB82FA}" srcId="{5344CAA1-D1B7-4EBD-B487-5450142AF11E}" destId="{95E8BCAD-92A8-4E0C-86B4-A596CEF122C3}" srcOrd="1" destOrd="0" parTransId="{AB64F09E-92FA-4326-8EF8-E3AEF425DD62}" sibTransId="{A37514D9-1CF4-48A2-BF01-3F814E1724D6}"/>
    <dgm:cxn modelId="{B186E7CB-35EF-47B3-A7A6-7B7EE8E0A921}" type="presOf" srcId="{2651655E-1855-47A3-80FB-31197180765F}" destId="{D3C68DBC-1534-4B34-ADE6-1840625E8225}" srcOrd="0" destOrd="0" presId="urn:microsoft.com/office/officeart/2005/8/layout/cycle2"/>
    <dgm:cxn modelId="{554A4D20-205A-424B-A52C-E411C4DE4087}" type="presOf" srcId="{A37514D9-1CF4-48A2-BF01-3F814E1724D6}" destId="{8B38A7A9-B72B-4326-B416-842CA55ED164}" srcOrd="1" destOrd="0" presId="urn:microsoft.com/office/officeart/2005/8/layout/cycle2"/>
    <dgm:cxn modelId="{624F4A86-81B3-4813-AC0A-40DFAC69890D}" type="presOf" srcId="{95E8BCAD-92A8-4E0C-86B4-A596CEF122C3}" destId="{E8C96131-29EE-4829-B7FD-47DED680FB54}" srcOrd="0" destOrd="0" presId="urn:microsoft.com/office/officeart/2005/8/layout/cycle2"/>
    <dgm:cxn modelId="{EF1EB56E-1360-4BA9-ADB0-2F5A640AE0A2}" srcId="{5344CAA1-D1B7-4EBD-B487-5450142AF11E}" destId="{B05F0D4B-B4F4-4219-B6A0-FE3705322AF0}" srcOrd="2" destOrd="0" parTransId="{8EE744BC-8E39-45F8-B9A6-86B91971D409}" sibTransId="{9D84E517-EA8F-437C-9CD7-DF425B966072}"/>
    <dgm:cxn modelId="{5A206F02-AB90-4FE5-8C4E-BAB86D091EC1}" srcId="{5344CAA1-D1B7-4EBD-B487-5450142AF11E}" destId="{2651655E-1855-47A3-80FB-31197180765F}" srcOrd="3" destOrd="0" parTransId="{E6E31BC8-8369-4253-93B3-3525A24364C2}" sibTransId="{F5F4EBDF-FF2E-4524-97F9-10F4F87C68E2}"/>
    <dgm:cxn modelId="{D99F5EF5-797D-4C9D-880F-245779C37D75}" srcId="{5344CAA1-D1B7-4EBD-B487-5450142AF11E}" destId="{2266EE6C-FAD1-4199-B459-13385F159E3D}" srcOrd="0" destOrd="0" parTransId="{C41FBC83-D784-40E1-8B49-597A7912B565}" sibTransId="{5F962400-6BF7-4BBD-8573-F6E457A6A95E}"/>
    <dgm:cxn modelId="{FFE093EC-2802-42E3-B8F9-A65902E58C1D}" type="presOf" srcId="{5344CAA1-D1B7-4EBD-B487-5450142AF11E}" destId="{E25690E4-2FAC-4C6E-9403-36ED92894134}" srcOrd="0" destOrd="0" presId="urn:microsoft.com/office/officeart/2005/8/layout/cycle2"/>
    <dgm:cxn modelId="{1CBC963A-5566-424F-9112-8FCC96CE4A20}" srcId="{5344CAA1-D1B7-4EBD-B487-5450142AF11E}" destId="{0A3CAA7F-5C94-4759-9E16-EBACDBD50CBD}" srcOrd="4" destOrd="0" parTransId="{96170D98-92C0-4F1D-8A29-F1388E355CC6}" sibTransId="{0EEAEAAB-EC3A-4933-9681-5759125D47C7}"/>
    <dgm:cxn modelId="{F66C40B9-9B09-49A1-982F-12C979DA92C6}" type="presOf" srcId="{0EEAEAAB-EC3A-4933-9681-5759125D47C7}" destId="{1E046177-BD2F-4479-A606-901BF3DF8A22}" srcOrd="1" destOrd="0" presId="urn:microsoft.com/office/officeart/2005/8/layout/cycle2"/>
    <dgm:cxn modelId="{AA410A32-6022-4CB1-9A97-C7C7049D5A35}" type="presOf" srcId="{B05F0D4B-B4F4-4219-B6A0-FE3705322AF0}" destId="{730E48D3-6C63-45D0-8CD4-BE59F1D578A5}" srcOrd="0" destOrd="0" presId="urn:microsoft.com/office/officeart/2005/8/layout/cycle2"/>
    <dgm:cxn modelId="{E8275B46-95E0-4F01-8B22-601C13F11057}" type="presOf" srcId="{F5F4EBDF-FF2E-4524-97F9-10F4F87C68E2}" destId="{831E5AE9-AA9C-4894-8999-3B0976EADA6D}" srcOrd="0" destOrd="0" presId="urn:microsoft.com/office/officeart/2005/8/layout/cycle2"/>
    <dgm:cxn modelId="{A4B60FD0-8413-4359-8DC8-D8D0B0966A23}" type="presOf" srcId="{5F962400-6BF7-4BBD-8573-F6E457A6A95E}" destId="{156705FC-7384-4053-990B-0B3FE14F96CD}" srcOrd="1" destOrd="0" presId="urn:microsoft.com/office/officeart/2005/8/layout/cycle2"/>
    <dgm:cxn modelId="{3667E142-997F-405A-8BA0-E32F2FE0A1D1}" type="presOf" srcId="{2266EE6C-FAD1-4199-B459-13385F159E3D}" destId="{8E23B2C2-220A-4A95-B07A-0B302FB3D86D}" srcOrd="0" destOrd="0" presId="urn:microsoft.com/office/officeart/2005/8/layout/cycle2"/>
    <dgm:cxn modelId="{9DEBEC23-DEA0-482C-B2DF-A46C4D442136}" type="presOf" srcId="{9D84E517-EA8F-437C-9CD7-DF425B966072}" destId="{80FD7918-1ED5-4010-8594-59DB2189267E}" srcOrd="1" destOrd="0" presId="urn:microsoft.com/office/officeart/2005/8/layout/cycle2"/>
    <dgm:cxn modelId="{6114EFA1-B3F5-4506-AA19-421A41F35766}" type="presOf" srcId="{0EEAEAAB-EC3A-4933-9681-5759125D47C7}" destId="{91111BFA-F18E-4E29-8E0A-761FF0AE8EF3}" srcOrd="0" destOrd="0" presId="urn:microsoft.com/office/officeart/2005/8/layout/cycle2"/>
    <dgm:cxn modelId="{779EABB5-86D7-4CE2-A045-32393E44B6BD}" type="presOf" srcId="{A37514D9-1CF4-48A2-BF01-3F814E1724D6}" destId="{5C71871D-96C8-48FD-93DC-2565EE5F23BB}" srcOrd="0" destOrd="0" presId="urn:microsoft.com/office/officeart/2005/8/layout/cycle2"/>
    <dgm:cxn modelId="{51C0725C-1096-4880-B9FB-F4496F5B4B75}" type="presOf" srcId="{5F962400-6BF7-4BBD-8573-F6E457A6A95E}" destId="{3C3B54AA-9F03-4403-A25F-8F451098F91E}" srcOrd="0" destOrd="0" presId="urn:microsoft.com/office/officeart/2005/8/layout/cycle2"/>
    <dgm:cxn modelId="{DA1BD00C-7E66-402C-8BB2-B865B2E41213}" type="presOf" srcId="{9D84E517-EA8F-437C-9CD7-DF425B966072}" destId="{BD2D15D5-C997-4BFD-88A5-443E31085CDE}" srcOrd="0" destOrd="0" presId="urn:microsoft.com/office/officeart/2005/8/layout/cycle2"/>
    <dgm:cxn modelId="{46A7BE8A-4E0C-4EC7-A3A1-1B89544170E3}" type="presParOf" srcId="{E25690E4-2FAC-4C6E-9403-36ED92894134}" destId="{8E23B2C2-220A-4A95-B07A-0B302FB3D86D}" srcOrd="0" destOrd="0" presId="urn:microsoft.com/office/officeart/2005/8/layout/cycle2"/>
    <dgm:cxn modelId="{0A2D97DA-93A2-4C8B-84FF-DF5598BFAE5D}" type="presParOf" srcId="{E25690E4-2FAC-4C6E-9403-36ED92894134}" destId="{3C3B54AA-9F03-4403-A25F-8F451098F91E}" srcOrd="1" destOrd="0" presId="urn:microsoft.com/office/officeart/2005/8/layout/cycle2"/>
    <dgm:cxn modelId="{5D736F1B-5655-451C-A00E-E79CDB31C0AD}" type="presParOf" srcId="{3C3B54AA-9F03-4403-A25F-8F451098F91E}" destId="{156705FC-7384-4053-990B-0B3FE14F96CD}" srcOrd="0" destOrd="0" presId="urn:microsoft.com/office/officeart/2005/8/layout/cycle2"/>
    <dgm:cxn modelId="{75EE3D45-EACA-41EC-A04F-6E3C1A31E4D7}" type="presParOf" srcId="{E25690E4-2FAC-4C6E-9403-36ED92894134}" destId="{E8C96131-29EE-4829-B7FD-47DED680FB54}" srcOrd="2" destOrd="0" presId="urn:microsoft.com/office/officeart/2005/8/layout/cycle2"/>
    <dgm:cxn modelId="{F97F43A2-6112-4866-A5E0-86B5583AF26C}" type="presParOf" srcId="{E25690E4-2FAC-4C6E-9403-36ED92894134}" destId="{5C71871D-96C8-48FD-93DC-2565EE5F23BB}" srcOrd="3" destOrd="0" presId="urn:microsoft.com/office/officeart/2005/8/layout/cycle2"/>
    <dgm:cxn modelId="{D03C7732-9E40-4BF4-AFB4-EA48434C8D31}" type="presParOf" srcId="{5C71871D-96C8-48FD-93DC-2565EE5F23BB}" destId="{8B38A7A9-B72B-4326-B416-842CA55ED164}" srcOrd="0" destOrd="0" presId="urn:microsoft.com/office/officeart/2005/8/layout/cycle2"/>
    <dgm:cxn modelId="{4957266B-FBAE-4DC1-A110-E92A03D033D5}" type="presParOf" srcId="{E25690E4-2FAC-4C6E-9403-36ED92894134}" destId="{730E48D3-6C63-45D0-8CD4-BE59F1D578A5}" srcOrd="4" destOrd="0" presId="urn:microsoft.com/office/officeart/2005/8/layout/cycle2"/>
    <dgm:cxn modelId="{4C4DAD38-3ABC-4A58-904F-80D5EE35712A}" type="presParOf" srcId="{E25690E4-2FAC-4C6E-9403-36ED92894134}" destId="{BD2D15D5-C997-4BFD-88A5-443E31085CDE}" srcOrd="5" destOrd="0" presId="urn:microsoft.com/office/officeart/2005/8/layout/cycle2"/>
    <dgm:cxn modelId="{3AA190F8-6ADD-4E40-8024-42A6ADAFF40E}" type="presParOf" srcId="{BD2D15D5-C997-4BFD-88A5-443E31085CDE}" destId="{80FD7918-1ED5-4010-8594-59DB2189267E}" srcOrd="0" destOrd="0" presId="urn:microsoft.com/office/officeart/2005/8/layout/cycle2"/>
    <dgm:cxn modelId="{74E035DE-8637-4F95-B1AD-607ECF5AA948}" type="presParOf" srcId="{E25690E4-2FAC-4C6E-9403-36ED92894134}" destId="{D3C68DBC-1534-4B34-ADE6-1840625E8225}" srcOrd="6" destOrd="0" presId="urn:microsoft.com/office/officeart/2005/8/layout/cycle2"/>
    <dgm:cxn modelId="{5085099F-B573-46AD-A1DA-60A6C018B71F}" type="presParOf" srcId="{E25690E4-2FAC-4C6E-9403-36ED92894134}" destId="{831E5AE9-AA9C-4894-8999-3B0976EADA6D}" srcOrd="7" destOrd="0" presId="urn:microsoft.com/office/officeart/2005/8/layout/cycle2"/>
    <dgm:cxn modelId="{791A3030-69BA-42D2-AB97-7DA036D8D75A}" type="presParOf" srcId="{831E5AE9-AA9C-4894-8999-3B0976EADA6D}" destId="{95ED5503-BB2A-4150-BE3B-962660519637}" srcOrd="0" destOrd="0" presId="urn:microsoft.com/office/officeart/2005/8/layout/cycle2"/>
    <dgm:cxn modelId="{A435E72B-8F4D-4CB1-9F89-08ADB1BB4E8A}" type="presParOf" srcId="{E25690E4-2FAC-4C6E-9403-36ED92894134}" destId="{EDF35D44-1BBA-4AB9-B975-F1DB35823979}" srcOrd="8" destOrd="0" presId="urn:microsoft.com/office/officeart/2005/8/layout/cycle2"/>
    <dgm:cxn modelId="{0E4195E6-DAFE-46E7-81C1-1A1813248A5B}" type="presParOf" srcId="{E25690E4-2FAC-4C6E-9403-36ED92894134}" destId="{91111BFA-F18E-4E29-8E0A-761FF0AE8EF3}" srcOrd="9" destOrd="0" presId="urn:microsoft.com/office/officeart/2005/8/layout/cycle2"/>
    <dgm:cxn modelId="{2B1445EB-9A9F-4B3E-B3D5-7C3AB95ED4E4}" type="presParOf" srcId="{91111BFA-F18E-4E29-8E0A-761FF0AE8EF3}" destId="{1E046177-BD2F-4479-A606-901BF3DF8A22}" srcOrd="0" destOrd="0" presId="urn:microsoft.com/office/officeart/2005/8/layout/cycle2"/>
  </dgm:cxnLst>
  <dgm:bg/>
  <dgm:whole/>
</dgm:dataModel>
</file>

<file path=ppt/diagrams/data14.xml><?xml version="1.0" encoding="utf-8"?>
<dgm:dataModel xmlns:dgm="http://schemas.openxmlformats.org/drawingml/2006/diagram" xmlns:a="http://schemas.openxmlformats.org/drawingml/2006/main">
  <dgm:ptLst>
    <dgm:pt modelId="{40B506AC-D8E5-4668-A5E7-284BBDFAC732}" type="doc">
      <dgm:prSet loTypeId="urn:microsoft.com/office/officeart/2005/8/layout/chevron2" loCatId="list" qsTypeId="urn:microsoft.com/office/officeart/2005/8/quickstyle/3d9" qsCatId="3D" csTypeId="urn:microsoft.com/office/officeart/2005/8/colors/colorful1" csCatId="colorful" phldr="1"/>
      <dgm:spPr/>
      <dgm:t>
        <a:bodyPr/>
        <a:lstStyle/>
        <a:p>
          <a:endParaRPr lang="en-US"/>
        </a:p>
      </dgm:t>
    </dgm:pt>
    <dgm:pt modelId="{E226ADE6-3345-4931-9360-4546DE2BDE8A}">
      <dgm:prSet phldrT="[Text]" phldr="1"/>
      <dgm:spPr/>
      <dgm:t>
        <a:bodyPr/>
        <a:lstStyle/>
        <a:p>
          <a:endParaRPr lang="en-US"/>
        </a:p>
      </dgm:t>
    </dgm:pt>
    <dgm:pt modelId="{79C71F9B-C6C8-4251-B112-3DCE9C63297B}" type="parTrans" cxnId="{9523D658-EC7B-44F9-913D-708BB9354819}">
      <dgm:prSet/>
      <dgm:spPr/>
      <dgm:t>
        <a:bodyPr/>
        <a:lstStyle/>
        <a:p>
          <a:endParaRPr lang="en-US"/>
        </a:p>
      </dgm:t>
    </dgm:pt>
    <dgm:pt modelId="{D93151E0-6A7D-4C3B-B28D-711A5088FA23}" type="sibTrans" cxnId="{9523D658-EC7B-44F9-913D-708BB9354819}">
      <dgm:prSet/>
      <dgm:spPr/>
      <dgm:t>
        <a:bodyPr/>
        <a:lstStyle/>
        <a:p>
          <a:endParaRPr lang="en-US"/>
        </a:p>
      </dgm:t>
    </dgm:pt>
    <dgm:pt modelId="{0D6D5848-030B-4FC0-BC8F-70A7368D6EFC}">
      <dgm:prSet phldrT="[Text]" custT="1"/>
      <dgm:spPr/>
      <dgm:t>
        <a:bodyPr/>
        <a:lstStyle/>
        <a:p>
          <a:r>
            <a:rPr lang="es-PA" sz="2800" b="1" dirty="0" smtClean="0"/>
            <a:t>Las competencias en la escuela</a:t>
          </a:r>
          <a:endParaRPr lang="en-US" sz="2800" b="1" dirty="0"/>
        </a:p>
      </dgm:t>
    </dgm:pt>
    <dgm:pt modelId="{38A4436D-B7AF-4702-8997-BC08BDA3DF6D}" type="parTrans" cxnId="{4EA32C59-D196-4A14-9B8A-F9B1630108B0}">
      <dgm:prSet/>
      <dgm:spPr/>
      <dgm:t>
        <a:bodyPr/>
        <a:lstStyle/>
        <a:p>
          <a:endParaRPr lang="en-US"/>
        </a:p>
      </dgm:t>
    </dgm:pt>
    <dgm:pt modelId="{08469FA2-9A77-43B6-BA40-3625CEDCA748}" type="sibTrans" cxnId="{4EA32C59-D196-4A14-9B8A-F9B1630108B0}">
      <dgm:prSet/>
      <dgm:spPr/>
      <dgm:t>
        <a:bodyPr/>
        <a:lstStyle/>
        <a:p>
          <a:endParaRPr lang="en-US"/>
        </a:p>
      </dgm:t>
    </dgm:pt>
    <dgm:pt modelId="{02FBDF8A-03B4-4904-AC8C-4522D2F70AFC}">
      <dgm:prSet phldrT="[Text]" phldr="1"/>
      <dgm:spPr/>
      <dgm:t>
        <a:bodyPr/>
        <a:lstStyle/>
        <a:p>
          <a:endParaRPr lang="en-US"/>
        </a:p>
      </dgm:t>
    </dgm:pt>
    <dgm:pt modelId="{B3F4D5C7-03A9-4006-9BCA-84C257519E01}" type="parTrans" cxnId="{55DA9D60-5210-45B5-8DDF-F0127222E962}">
      <dgm:prSet/>
      <dgm:spPr/>
      <dgm:t>
        <a:bodyPr/>
        <a:lstStyle/>
        <a:p>
          <a:endParaRPr lang="en-US"/>
        </a:p>
      </dgm:t>
    </dgm:pt>
    <dgm:pt modelId="{1E7D39C0-EFA5-42AD-B66F-7EC6E22A932F}" type="sibTrans" cxnId="{55DA9D60-5210-45B5-8DDF-F0127222E962}">
      <dgm:prSet/>
      <dgm:spPr/>
      <dgm:t>
        <a:bodyPr/>
        <a:lstStyle/>
        <a:p>
          <a:endParaRPr lang="en-US"/>
        </a:p>
      </dgm:t>
    </dgm:pt>
    <dgm:pt modelId="{CA9E3A0C-F95C-40AB-A1ED-4C56D70067E9}">
      <dgm:prSet phldrT="[Text]"/>
      <dgm:spPr/>
      <dgm:t>
        <a:bodyPr/>
        <a:lstStyle/>
        <a:p>
          <a:r>
            <a:rPr lang="es-ES_tradnl" b="1" dirty="0" smtClean="0">
              <a:solidFill>
                <a:schemeClr val="tx1"/>
              </a:solidFill>
            </a:rPr>
            <a:t>El concepto llegó a la educación básica desde el campo del lenguaje</a:t>
          </a:r>
          <a:endParaRPr lang="en-US" dirty="0">
            <a:solidFill>
              <a:schemeClr val="tx1"/>
            </a:solidFill>
          </a:endParaRPr>
        </a:p>
      </dgm:t>
    </dgm:pt>
    <dgm:pt modelId="{A45FCEA8-9BD5-4EF2-9C7D-A8A0761AA95F}" type="parTrans" cxnId="{DDF0D483-681F-45A3-AB7A-7B0157493633}">
      <dgm:prSet/>
      <dgm:spPr/>
      <dgm:t>
        <a:bodyPr/>
        <a:lstStyle/>
        <a:p>
          <a:endParaRPr lang="en-US"/>
        </a:p>
      </dgm:t>
    </dgm:pt>
    <dgm:pt modelId="{80153B66-EFC2-458A-82D0-7163F5C03814}" type="sibTrans" cxnId="{DDF0D483-681F-45A3-AB7A-7B0157493633}">
      <dgm:prSet/>
      <dgm:spPr/>
      <dgm:t>
        <a:bodyPr/>
        <a:lstStyle/>
        <a:p>
          <a:endParaRPr lang="en-US"/>
        </a:p>
      </dgm:t>
    </dgm:pt>
    <dgm:pt modelId="{A592AFDE-7034-4111-BE50-A957D0F395E2}">
      <dgm:prSet phldrT="[Text]" phldr="1"/>
      <dgm:spPr/>
      <dgm:t>
        <a:bodyPr/>
        <a:lstStyle/>
        <a:p>
          <a:endParaRPr lang="en-US"/>
        </a:p>
      </dgm:t>
    </dgm:pt>
    <dgm:pt modelId="{7203ABE2-57D8-4F54-B289-827D8D8AEE78}" type="parTrans" cxnId="{C2434F9F-58AB-4F3C-BB41-A1AE791C6208}">
      <dgm:prSet/>
      <dgm:spPr/>
      <dgm:t>
        <a:bodyPr/>
        <a:lstStyle/>
        <a:p>
          <a:endParaRPr lang="en-US"/>
        </a:p>
      </dgm:t>
    </dgm:pt>
    <dgm:pt modelId="{EBE0B2D3-881C-454F-9D1E-B59AF0E8ED9A}" type="sibTrans" cxnId="{C2434F9F-58AB-4F3C-BB41-A1AE791C6208}">
      <dgm:prSet/>
      <dgm:spPr/>
      <dgm:t>
        <a:bodyPr/>
        <a:lstStyle/>
        <a:p>
          <a:endParaRPr lang="en-US"/>
        </a:p>
      </dgm:t>
    </dgm:pt>
    <dgm:pt modelId="{B66E6C21-08B3-49C5-959B-8DA5D956DB0A}">
      <dgm:prSet phldrT="[Text]" phldr="1"/>
      <dgm:spPr/>
      <dgm:t>
        <a:bodyPr/>
        <a:lstStyle/>
        <a:p>
          <a:endParaRPr lang="en-US"/>
        </a:p>
      </dgm:t>
    </dgm:pt>
    <dgm:pt modelId="{62024027-640A-46F7-BEFB-410CB3F37C87}" type="parTrans" cxnId="{CD068D2C-4D75-486A-BB77-9B34655F67E5}">
      <dgm:prSet/>
      <dgm:spPr/>
      <dgm:t>
        <a:bodyPr/>
        <a:lstStyle/>
        <a:p>
          <a:endParaRPr lang="en-US"/>
        </a:p>
      </dgm:t>
    </dgm:pt>
    <dgm:pt modelId="{0392F81A-82AC-4D97-9113-B592118BB615}" type="sibTrans" cxnId="{CD068D2C-4D75-486A-BB77-9B34655F67E5}">
      <dgm:prSet/>
      <dgm:spPr/>
      <dgm:t>
        <a:bodyPr/>
        <a:lstStyle/>
        <a:p>
          <a:endParaRPr lang="en-US"/>
        </a:p>
      </dgm:t>
    </dgm:pt>
    <dgm:pt modelId="{67BB6148-1055-4050-BFF6-8721F46A8093}">
      <dgm:prSet phldrT="[Text]" custT="1"/>
      <dgm:spPr/>
      <dgm:t>
        <a:bodyPr/>
        <a:lstStyle/>
        <a:p>
          <a:r>
            <a:rPr lang="es-ES_tradnl" sz="1800" b="1" dirty="0" smtClean="0">
              <a:solidFill>
                <a:schemeClr val="tx1"/>
              </a:solidFill>
            </a:rPr>
            <a:t>La competencia lingüística y comunicativa más allá de la transmisión de reglas y memorización del significado de palabras, condujeron las competencias al concepto de </a:t>
          </a:r>
          <a:r>
            <a:rPr lang="es-ES_tradnl" sz="1800" b="1" i="1" dirty="0" smtClean="0">
              <a:solidFill>
                <a:schemeClr val="tx1"/>
              </a:solidFill>
            </a:rPr>
            <a:t>competencias básicas</a:t>
          </a:r>
          <a:r>
            <a:rPr lang="es-ES_tradnl" sz="1800" b="1" dirty="0" smtClean="0">
              <a:solidFill>
                <a:schemeClr val="tx1"/>
              </a:solidFill>
            </a:rPr>
            <a:t>.</a:t>
          </a:r>
          <a:endParaRPr lang="en-US" sz="1800" dirty="0">
            <a:solidFill>
              <a:schemeClr val="tx1"/>
            </a:solidFill>
          </a:endParaRPr>
        </a:p>
      </dgm:t>
    </dgm:pt>
    <dgm:pt modelId="{21318A78-8E66-4973-A8B2-0831F5D96EC1}" type="parTrans" cxnId="{4CB1F9B2-E1BB-4478-A371-E78F405C32F4}">
      <dgm:prSet/>
      <dgm:spPr/>
      <dgm:t>
        <a:bodyPr/>
        <a:lstStyle/>
        <a:p>
          <a:endParaRPr lang="en-US"/>
        </a:p>
      </dgm:t>
    </dgm:pt>
    <dgm:pt modelId="{B4C85DD5-6915-4ADB-8E66-D86C0C18227D}" type="sibTrans" cxnId="{4CB1F9B2-E1BB-4478-A371-E78F405C32F4}">
      <dgm:prSet/>
      <dgm:spPr/>
      <dgm:t>
        <a:bodyPr/>
        <a:lstStyle/>
        <a:p>
          <a:endParaRPr lang="en-US"/>
        </a:p>
      </dgm:t>
    </dgm:pt>
    <dgm:pt modelId="{30C2962E-E011-48ED-9AE6-221F8ED2F7E3}">
      <dgm:prSet phldrT="[Text]" phldr="1"/>
      <dgm:spPr/>
      <dgm:t>
        <a:bodyPr/>
        <a:lstStyle/>
        <a:p>
          <a:endParaRPr lang="en-US" sz="1700" dirty="0"/>
        </a:p>
      </dgm:t>
    </dgm:pt>
    <dgm:pt modelId="{87A25ED9-6640-410B-84A9-48016C4475AF}" type="parTrans" cxnId="{0D74AB0B-0B38-48CB-ABF8-1965F5E6B02F}">
      <dgm:prSet/>
      <dgm:spPr/>
      <dgm:t>
        <a:bodyPr/>
        <a:lstStyle/>
        <a:p>
          <a:endParaRPr lang="en-US"/>
        </a:p>
      </dgm:t>
    </dgm:pt>
    <dgm:pt modelId="{1B54F384-F624-426B-9E44-7AF943D87071}" type="sibTrans" cxnId="{0D74AB0B-0B38-48CB-ABF8-1965F5E6B02F}">
      <dgm:prSet/>
      <dgm:spPr/>
      <dgm:t>
        <a:bodyPr/>
        <a:lstStyle/>
        <a:p>
          <a:endParaRPr lang="en-US"/>
        </a:p>
      </dgm:t>
    </dgm:pt>
    <dgm:pt modelId="{3AEF5E87-AA4B-438C-89ED-E6B9CD18B554}" type="pres">
      <dgm:prSet presAssocID="{40B506AC-D8E5-4668-A5E7-284BBDFAC732}" presName="linearFlow" presStyleCnt="0">
        <dgm:presLayoutVars>
          <dgm:dir/>
          <dgm:animLvl val="lvl"/>
          <dgm:resizeHandles val="exact"/>
        </dgm:presLayoutVars>
      </dgm:prSet>
      <dgm:spPr/>
      <dgm:t>
        <a:bodyPr/>
        <a:lstStyle/>
        <a:p>
          <a:endParaRPr lang="en-US"/>
        </a:p>
      </dgm:t>
    </dgm:pt>
    <dgm:pt modelId="{13DC50DF-8335-45E8-9DFE-CF911EA8C1AA}" type="pres">
      <dgm:prSet presAssocID="{E226ADE6-3345-4931-9360-4546DE2BDE8A}" presName="composite" presStyleCnt="0"/>
      <dgm:spPr/>
    </dgm:pt>
    <dgm:pt modelId="{C5F8D52E-DF20-42DF-ABA5-908D1FC98653}" type="pres">
      <dgm:prSet presAssocID="{E226ADE6-3345-4931-9360-4546DE2BDE8A}" presName="parentText" presStyleLbl="alignNode1" presStyleIdx="0" presStyleCnt="3">
        <dgm:presLayoutVars>
          <dgm:chMax val="1"/>
          <dgm:bulletEnabled val="1"/>
        </dgm:presLayoutVars>
      </dgm:prSet>
      <dgm:spPr/>
      <dgm:t>
        <a:bodyPr/>
        <a:lstStyle/>
        <a:p>
          <a:endParaRPr lang="en-US"/>
        </a:p>
      </dgm:t>
    </dgm:pt>
    <dgm:pt modelId="{A4AFB39B-1B52-43EE-8E50-F7823E6A3286}" type="pres">
      <dgm:prSet presAssocID="{E226ADE6-3345-4931-9360-4546DE2BDE8A}" presName="descendantText" presStyleLbl="alignAcc1" presStyleIdx="0" presStyleCnt="3">
        <dgm:presLayoutVars>
          <dgm:bulletEnabled val="1"/>
        </dgm:presLayoutVars>
      </dgm:prSet>
      <dgm:spPr/>
      <dgm:t>
        <a:bodyPr/>
        <a:lstStyle/>
        <a:p>
          <a:endParaRPr lang="en-US"/>
        </a:p>
      </dgm:t>
    </dgm:pt>
    <dgm:pt modelId="{D3EAE639-B4B8-44C5-A5AE-3B783A374965}" type="pres">
      <dgm:prSet presAssocID="{D93151E0-6A7D-4C3B-B28D-711A5088FA23}" presName="sp" presStyleCnt="0"/>
      <dgm:spPr/>
    </dgm:pt>
    <dgm:pt modelId="{EC24C832-0D71-474E-99B7-439F357C024E}" type="pres">
      <dgm:prSet presAssocID="{02FBDF8A-03B4-4904-AC8C-4522D2F70AFC}" presName="composite" presStyleCnt="0"/>
      <dgm:spPr/>
    </dgm:pt>
    <dgm:pt modelId="{9A2E7C3E-F65B-4B64-9E63-00DBBB804AF1}" type="pres">
      <dgm:prSet presAssocID="{02FBDF8A-03B4-4904-AC8C-4522D2F70AFC}" presName="parentText" presStyleLbl="alignNode1" presStyleIdx="1" presStyleCnt="3">
        <dgm:presLayoutVars>
          <dgm:chMax val="1"/>
          <dgm:bulletEnabled val="1"/>
        </dgm:presLayoutVars>
      </dgm:prSet>
      <dgm:spPr/>
      <dgm:t>
        <a:bodyPr/>
        <a:lstStyle/>
        <a:p>
          <a:endParaRPr lang="en-US"/>
        </a:p>
      </dgm:t>
    </dgm:pt>
    <dgm:pt modelId="{632A83DE-AA66-4554-8363-51D40D75D5CD}" type="pres">
      <dgm:prSet presAssocID="{02FBDF8A-03B4-4904-AC8C-4522D2F70AFC}" presName="descendantText" presStyleLbl="alignAcc1" presStyleIdx="1" presStyleCnt="3">
        <dgm:presLayoutVars>
          <dgm:bulletEnabled val="1"/>
        </dgm:presLayoutVars>
      </dgm:prSet>
      <dgm:spPr/>
      <dgm:t>
        <a:bodyPr/>
        <a:lstStyle/>
        <a:p>
          <a:endParaRPr lang="en-US"/>
        </a:p>
      </dgm:t>
    </dgm:pt>
    <dgm:pt modelId="{972B97E1-2EB6-4583-BE6E-6ED45279C4EA}" type="pres">
      <dgm:prSet presAssocID="{1E7D39C0-EFA5-42AD-B66F-7EC6E22A932F}" presName="sp" presStyleCnt="0"/>
      <dgm:spPr/>
    </dgm:pt>
    <dgm:pt modelId="{17B7B424-21ED-4298-AA31-F1BEA537BE4F}" type="pres">
      <dgm:prSet presAssocID="{B66E6C21-08B3-49C5-959B-8DA5D956DB0A}" presName="composite" presStyleCnt="0"/>
      <dgm:spPr/>
    </dgm:pt>
    <dgm:pt modelId="{FE8D5E3C-F888-4A1F-A66E-3E7010138D13}" type="pres">
      <dgm:prSet presAssocID="{B66E6C21-08B3-49C5-959B-8DA5D956DB0A}" presName="parentText" presStyleLbl="alignNode1" presStyleIdx="2" presStyleCnt="3">
        <dgm:presLayoutVars>
          <dgm:chMax val="1"/>
          <dgm:bulletEnabled val="1"/>
        </dgm:presLayoutVars>
      </dgm:prSet>
      <dgm:spPr/>
      <dgm:t>
        <a:bodyPr/>
        <a:lstStyle/>
        <a:p>
          <a:endParaRPr lang="en-US"/>
        </a:p>
      </dgm:t>
    </dgm:pt>
    <dgm:pt modelId="{4F7C1DC7-41FC-4A1A-8D15-3FF77B9A8107}" type="pres">
      <dgm:prSet presAssocID="{B66E6C21-08B3-49C5-959B-8DA5D956DB0A}" presName="descendantText" presStyleLbl="alignAcc1" presStyleIdx="2" presStyleCnt="3">
        <dgm:presLayoutVars>
          <dgm:bulletEnabled val="1"/>
        </dgm:presLayoutVars>
      </dgm:prSet>
      <dgm:spPr/>
      <dgm:t>
        <a:bodyPr/>
        <a:lstStyle/>
        <a:p>
          <a:endParaRPr lang="en-US"/>
        </a:p>
      </dgm:t>
    </dgm:pt>
  </dgm:ptLst>
  <dgm:cxnLst>
    <dgm:cxn modelId="{AEEC9930-3FC2-4B21-9382-3C76A83C25EA}" type="presOf" srcId="{E226ADE6-3345-4931-9360-4546DE2BDE8A}" destId="{C5F8D52E-DF20-42DF-ABA5-908D1FC98653}" srcOrd="0" destOrd="0" presId="urn:microsoft.com/office/officeart/2005/8/layout/chevron2"/>
    <dgm:cxn modelId="{40B30F74-40D2-43D7-B9E3-57A0F933DC0C}" type="presOf" srcId="{B66E6C21-08B3-49C5-959B-8DA5D956DB0A}" destId="{FE8D5E3C-F888-4A1F-A66E-3E7010138D13}" srcOrd="0" destOrd="0" presId="urn:microsoft.com/office/officeart/2005/8/layout/chevron2"/>
    <dgm:cxn modelId="{154B93D0-2129-4DA2-834B-8FE98B72FBCE}" type="presOf" srcId="{02FBDF8A-03B4-4904-AC8C-4522D2F70AFC}" destId="{9A2E7C3E-F65B-4B64-9E63-00DBBB804AF1}" srcOrd="0" destOrd="0" presId="urn:microsoft.com/office/officeart/2005/8/layout/chevron2"/>
    <dgm:cxn modelId="{CD068D2C-4D75-486A-BB77-9B34655F67E5}" srcId="{40B506AC-D8E5-4668-A5E7-284BBDFAC732}" destId="{B66E6C21-08B3-49C5-959B-8DA5D956DB0A}" srcOrd="2" destOrd="0" parTransId="{62024027-640A-46F7-BEFB-410CB3F37C87}" sibTransId="{0392F81A-82AC-4D97-9113-B592118BB615}"/>
    <dgm:cxn modelId="{8A4665A1-39C1-49C2-89F0-2E8E97F4066F}" type="presOf" srcId="{30C2962E-E011-48ED-9AE6-221F8ED2F7E3}" destId="{4F7C1DC7-41FC-4A1A-8D15-3FF77B9A8107}" srcOrd="0" destOrd="1" presId="urn:microsoft.com/office/officeart/2005/8/layout/chevron2"/>
    <dgm:cxn modelId="{C2434F9F-58AB-4F3C-BB41-A1AE791C6208}" srcId="{02FBDF8A-03B4-4904-AC8C-4522D2F70AFC}" destId="{A592AFDE-7034-4111-BE50-A957D0F395E2}" srcOrd="1" destOrd="0" parTransId="{7203ABE2-57D8-4F54-B289-827D8D8AEE78}" sibTransId="{EBE0B2D3-881C-454F-9D1E-B59AF0E8ED9A}"/>
    <dgm:cxn modelId="{F164C605-E9EC-45D7-9CA5-5C10C30221D6}" type="presOf" srcId="{0D6D5848-030B-4FC0-BC8F-70A7368D6EFC}" destId="{A4AFB39B-1B52-43EE-8E50-F7823E6A3286}" srcOrd="0" destOrd="0" presId="urn:microsoft.com/office/officeart/2005/8/layout/chevron2"/>
    <dgm:cxn modelId="{4CB1F9B2-E1BB-4478-A371-E78F405C32F4}" srcId="{B66E6C21-08B3-49C5-959B-8DA5D956DB0A}" destId="{67BB6148-1055-4050-BFF6-8721F46A8093}" srcOrd="0" destOrd="0" parTransId="{21318A78-8E66-4973-A8B2-0831F5D96EC1}" sibTransId="{B4C85DD5-6915-4ADB-8E66-D86C0C18227D}"/>
    <dgm:cxn modelId="{67344BD4-7949-497C-9324-C2165C7AC6E1}" type="presOf" srcId="{A592AFDE-7034-4111-BE50-A957D0F395E2}" destId="{632A83DE-AA66-4554-8363-51D40D75D5CD}" srcOrd="0" destOrd="1" presId="urn:microsoft.com/office/officeart/2005/8/layout/chevron2"/>
    <dgm:cxn modelId="{DDF0D483-681F-45A3-AB7A-7B0157493633}" srcId="{02FBDF8A-03B4-4904-AC8C-4522D2F70AFC}" destId="{CA9E3A0C-F95C-40AB-A1ED-4C56D70067E9}" srcOrd="0" destOrd="0" parTransId="{A45FCEA8-9BD5-4EF2-9C7D-A8A0761AA95F}" sibTransId="{80153B66-EFC2-458A-82D0-7163F5C03814}"/>
    <dgm:cxn modelId="{55DA9D60-5210-45B5-8DDF-F0127222E962}" srcId="{40B506AC-D8E5-4668-A5E7-284BBDFAC732}" destId="{02FBDF8A-03B4-4904-AC8C-4522D2F70AFC}" srcOrd="1" destOrd="0" parTransId="{B3F4D5C7-03A9-4006-9BCA-84C257519E01}" sibTransId="{1E7D39C0-EFA5-42AD-B66F-7EC6E22A932F}"/>
    <dgm:cxn modelId="{9C07DC2D-28F5-4B55-9A43-5D883494519B}" type="presOf" srcId="{CA9E3A0C-F95C-40AB-A1ED-4C56D70067E9}" destId="{632A83DE-AA66-4554-8363-51D40D75D5CD}" srcOrd="0" destOrd="0" presId="urn:microsoft.com/office/officeart/2005/8/layout/chevron2"/>
    <dgm:cxn modelId="{1E0B9D52-440C-4B1C-9C34-49A4F60EA79D}" type="presOf" srcId="{40B506AC-D8E5-4668-A5E7-284BBDFAC732}" destId="{3AEF5E87-AA4B-438C-89ED-E6B9CD18B554}" srcOrd="0" destOrd="0" presId="urn:microsoft.com/office/officeart/2005/8/layout/chevron2"/>
    <dgm:cxn modelId="{9523D658-EC7B-44F9-913D-708BB9354819}" srcId="{40B506AC-D8E5-4668-A5E7-284BBDFAC732}" destId="{E226ADE6-3345-4931-9360-4546DE2BDE8A}" srcOrd="0" destOrd="0" parTransId="{79C71F9B-C6C8-4251-B112-3DCE9C63297B}" sibTransId="{D93151E0-6A7D-4C3B-B28D-711A5088FA23}"/>
    <dgm:cxn modelId="{E702B63C-ACEA-4E59-BEE7-C443316E19D5}" type="presOf" srcId="{67BB6148-1055-4050-BFF6-8721F46A8093}" destId="{4F7C1DC7-41FC-4A1A-8D15-3FF77B9A8107}" srcOrd="0" destOrd="0" presId="urn:microsoft.com/office/officeart/2005/8/layout/chevron2"/>
    <dgm:cxn modelId="{4EA32C59-D196-4A14-9B8A-F9B1630108B0}" srcId="{E226ADE6-3345-4931-9360-4546DE2BDE8A}" destId="{0D6D5848-030B-4FC0-BC8F-70A7368D6EFC}" srcOrd="0" destOrd="0" parTransId="{38A4436D-B7AF-4702-8997-BC08BDA3DF6D}" sibTransId="{08469FA2-9A77-43B6-BA40-3625CEDCA748}"/>
    <dgm:cxn modelId="{0D74AB0B-0B38-48CB-ABF8-1965F5E6B02F}" srcId="{B66E6C21-08B3-49C5-959B-8DA5D956DB0A}" destId="{30C2962E-E011-48ED-9AE6-221F8ED2F7E3}" srcOrd="1" destOrd="0" parTransId="{87A25ED9-6640-410B-84A9-48016C4475AF}" sibTransId="{1B54F384-F624-426B-9E44-7AF943D87071}"/>
    <dgm:cxn modelId="{F3C95D90-BB32-45A5-B258-E5A77647AAAA}" type="presParOf" srcId="{3AEF5E87-AA4B-438C-89ED-E6B9CD18B554}" destId="{13DC50DF-8335-45E8-9DFE-CF911EA8C1AA}" srcOrd="0" destOrd="0" presId="urn:microsoft.com/office/officeart/2005/8/layout/chevron2"/>
    <dgm:cxn modelId="{36E9A443-0BAC-4D62-846C-75AEBD30B6E1}" type="presParOf" srcId="{13DC50DF-8335-45E8-9DFE-CF911EA8C1AA}" destId="{C5F8D52E-DF20-42DF-ABA5-908D1FC98653}" srcOrd="0" destOrd="0" presId="urn:microsoft.com/office/officeart/2005/8/layout/chevron2"/>
    <dgm:cxn modelId="{23BA2C06-AAFD-473E-8327-BA1780271DAC}" type="presParOf" srcId="{13DC50DF-8335-45E8-9DFE-CF911EA8C1AA}" destId="{A4AFB39B-1B52-43EE-8E50-F7823E6A3286}" srcOrd="1" destOrd="0" presId="urn:microsoft.com/office/officeart/2005/8/layout/chevron2"/>
    <dgm:cxn modelId="{37354D81-0670-4E8E-A605-4EBFB54F0D02}" type="presParOf" srcId="{3AEF5E87-AA4B-438C-89ED-E6B9CD18B554}" destId="{D3EAE639-B4B8-44C5-A5AE-3B783A374965}" srcOrd="1" destOrd="0" presId="urn:microsoft.com/office/officeart/2005/8/layout/chevron2"/>
    <dgm:cxn modelId="{08D5EE04-D954-4855-BA21-87641DBBC70E}" type="presParOf" srcId="{3AEF5E87-AA4B-438C-89ED-E6B9CD18B554}" destId="{EC24C832-0D71-474E-99B7-439F357C024E}" srcOrd="2" destOrd="0" presId="urn:microsoft.com/office/officeart/2005/8/layout/chevron2"/>
    <dgm:cxn modelId="{AA531D71-3BD5-44F1-9542-50C175EA7225}" type="presParOf" srcId="{EC24C832-0D71-474E-99B7-439F357C024E}" destId="{9A2E7C3E-F65B-4B64-9E63-00DBBB804AF1}" srcOrd="0" destOrd="0" presId="urn:microsoft.com/office/officeart/2005/8/layout/chevron2"/>
    <dgm:cxn modelId="{13702B23-91E4-48EE-B014-8C58ECD7D865}" type="presParOf" srcId="{EC24C832-0D71-474E-99B7-439F357C024E}" destId="{632A83DE-AA66-4554-8363-51D40D75D5CD}" srcOrd="1" destOrd="0" presId="urn:microsoft.com/office/officeart/2005/8/layout/chevron2"/>
    <dgm:cxn modelId="{95479C31-A738-4A2B-BA08-A5A04C299F13}" type="presParOf" srcId="{3AEF5E87-AA4B-438C-89ED-E6B9CD18B554}" destId="{972B97E1-2EB6-4583-BE6E-6ED45279C4EA}" srcOrd="3" destOrd="0" presId="urn:microsoft.com/office/officeart/2005/8/layout/chevron2"/>
    <dgm:cxn modelId="{91252022-5C6B-44D3-9BC2-516066240892}" type="presParOf" srcId="{3AEF5E87-AA4B-438C-89ED-E6B9CD18B554}" destId="{17B7B424-21ED-4298-AA31-F1BEA537BE4F}" srcOrd="4" destOrd="0" presId="urn:microsoft.com/office/officeart/2005/8/layout/chevron2"/>
    <dgm:cxn modelId="{7BD045E5-308E-43A6-9972-69D130BC5581}" type="presParOf" srcId="{17B7B424-21ED-4298-AA31-F1BEA537BE4F}" destId="{FE8D5E3C-F888-4A1F-A66E-3E7010138D13}" srcOrd="0" destOrd="0" presId="urn:microsoft.com/office/officeart/2005/8/layout/chevron2"/>
    <dgm:cxn modelId="{6C55203D-6324-4EE9-8FB7-C31A597D57B7}" type="presParOf" srcId="{17B7B424-21ED-4298-AA31-F1BEA537BE4F}" destId="{4F7C1DC7-41FC-4A1A-8D15-3FF77B9A8107}" srcOrd="1" destOrd="0" presId="urn:microsoft.com/office/officeart/2005/8/layout/chevron2"/>
  </dgm:cxnLst>
  <dgm:bg/>
  <dgm:whole/>
</dgm:dataModel>
</file>

<file path=ppt/diagrams/data15.xml><?xml version="1.0" encoding="utf-8"?>
<dgm:dataModel xmlns:dgm="http://schemas.openxmlformats.org/drawingml/2006/diagram" xmlns:a="http://schemas.openxmlformats.org/drawingml/2006/main">
  <dgm:ptLst>
    <dgm:pt modelId="{A29751E8-09E4-4FA1-A173-8C4DE267D91E}" type="doc">
      <dgm:prSet loTypeId="urn:microsoft.com/office/officeart/2005/8/layout/hProcess7" loCatId="list" qsTypeId="urn:microsoft.com/office/officeart/2005/8/quickstyle/3d7" qsCatId="3D" csTypeId="urn:microsoft.com/office/officeart/2005/8/colors/colorful5" csCatId="colorful" phldr="1"/>
      <dgm:spPr/>
      <dgm:t>
        <a:bodyPr/>
        <a:lstStyle/>
        <a:p>
          <a:endParaRPr lang="en-US"/>
        </a:p>
      </dgm:t>
    </dgm:pt>
    <dgm:pt modelId="{8D33CF77-BCDA-4683-909A-1C9B34D0AF77}">
      <dgm:prSet phldrT="[Text]" phldr="1"/>
      <dgm:spPr/>
      <dgm:t>
        <a:bodyPr/>
        <a:lstStyle/>
        <a:p>
          <a:endParaRPr lang="en-US"/>
        </a:p>
      </dgm:t>
    </dgm:pt>
    <dgm:pt modelId="{EA025A82-684A-436E-A600-67C96892BF62}" type="parTrans" cxnId="{DAEC600C-6622-4A58-9B2C-990E15A67D21}">
      <dgm:prSet/>
      <dgm:spPr/>
      <dgm:t>
        <a:bodyPr/>
        <a:lstStyle/>
        <a:p>
          <a:endParaRPr lang="en-US"/>
        </a:p>
      </dgm:t>
    </dgm:pt>
    <dgm:pt modelId="{A11B59F8-6343-4371-A7BE-EE11F78F5B55}" type="sibTrans" cxnId="{DAEC600C-6622-4A58-9B2C-990E15A67D21}">
      <dgm:prSet/>
      <dgm:spPr/>
      <dgm:t>
        <a:bodyPr/>
        <a:lstStyle/>
        <a:p>
          <a:endParaRPr lang="en-US"/>
        </a:p>
      </dgm:t>
    </dgm:pt>
    <dgm:pt modelId="{0541472A-23FD-44EC-952A-4D9FF84ED1D2}">
      <dgm:prSet phldrT="[Text]" custT="1"/>
      <dgm:spPr/>
      <dgm:t>
        <a:bodyPr/>
        <a:lstStyle/>
        <a:p>
          <a:r>
            <a:rPr lang="es-PA" sz="2000" dirty="0" smtClean="0"/>
            <a:t>Competencias comunicativas</a:t>
          </a:r>
        </a:p>
        <a:p>
          <a:endParaRPr lang="es-PA" sz="2000" dirty="0" smtClean="0"/>
        </a:p>
        <a:p>
          <a:endParaRPr lang="es-PA" sz="2000" dirty="0" smtClean="0"/>
        </a:p>
        <a:p>
          <a:r>
            <a:rPr lang="es-PA" sz="2000" dirty="0" smtClean="0"/>
            <a:t>Competencias </a:t>
          </a:r>
          <a:endParaRPr lang="en-US" sz="2000" dirty="0"/>
        </a:p>
      </dgm:t>
    </dgm:pt>
    <dgm:pt modelId="{1E5C1BE7-2178-4296-B4AC-9EFE28118817}" type="parTrans" cxnId="{2A714C64-7207-435E-9B23-CE0AD1283CE3}">
      <dgm:prSet/>
      <dgm:spPr/>
      <dgm:t>
        <a:bodyPr/>
        <a:lstStyle/>
        <a:p>
          <a:endParaRPr lang="en-US"/>
        </a:p>
      </dgm:t>
    </dgm:pt>
    <dgm:pt modelId="{A925228C-0C56-48A7-87E9-5585FE163048}" type="sibTrans" cxnId="{2A714C64-7207-435E-9B23-CE0AD1283CE3}">
      <dgm:prSet/>
      <dgm:spPr/>
      <dgm:t>
        <a:bodyPr/>
        <a:lstStyle/>
        <a:p>
          <a:endParaRPr lang="en-US"/>
        </a:p>
      </dgm:t>
    </dgm:pt>
    <dgm:pt modelId="{900271B5-569B-4E1A-97DF-7F4522D835F0}">
      <dgm:prSet phldrT="[Text]" phldr="1"/>
      <dgm:spPr/>
      <dgm:t>
        <a:bodyPr/>
        <a:lstStyle/>
        <a:p>
          <a:endParaRPr lang="en-US"/>
        </a:p>
      </dgm:t>
    </dgm:pt>
    <dgm:pt modelId="{66BF02DF-978F-42DA-ACCC-5E843B1A43B7}" type="parTrans" cxnId="{15794EDE-DF24-463F-AAB4-17B4C979412C}">
      <dgm:prSet/>
      <dgm:spPr/>
      <dgm:t>
        <a:bodyPr/>
        <a:lstStyle/>
        <a:p>
          <a:endParaRPr lang="en-US"/>
        </a:p>
      </dgm:t>
    </dgm:pt>
    <dgm:pt modelId="{8F11E09E-82F1-423C-AA4D-458222359ED6}" type="sibTrans" cxnId="{15794EDE-DF24-463F-AAB4-17B4C979412C}">
      <dgm:prSet/>
      <dgm:spPr/>
      <dgm:t>
        <a:bodyPr/>
        <a:lstStyle/>
        <a:p>
          <a:endParaRPr lang="en-US"/>
        </a:p>
      </dgm:t>
    </dgm:pt>
    <dgm:pt modelId="{72E94487-0A9D-4708-9D57-6773FB48B5CD}">
      <dgm:prSet phldrT="[Text]"/>
      <dgm:spPr/>
      <dgm:t>
        <a:bodyPr/>
        <a:lstStyle/>
        <a:p>
          <a:r>
            <a:rPr lang="es-PA" dirty="0" smtClean="0"/>
            <a:t>Competencias matemáticas</a:t>
          </a:r>
        </a:p>
        <a:p>
          <a:endParaRPr lang="es-PA" dirty="0" smtClean="0"/>
        </a:p>
        <a:p>
          <a:endParaRPr lang="es-PA" dirty="0" smtClean="0"/>
        </a:p>
        <a:p>
          <a:r>
            <a:rPr lang="es-PA" dirty="0" smtClean="0"/>
            <a:t>en </a:t>
          </a:r>
          <a:endParaRPr lang="en-US" dirty="0"/>
        </a:p>
      </dgm:t>
    </dgm:pt>
    <dgm:pt modelId="{B164F82D-A651-4612-98F9-D412400DCE19}" type="parTrans" cxnId="{A6716A3D-D3E8-43EE-A811-D0F61448E475}">
      <dgm:prSet/>
      <dgm:spPr/>
      <dgm:t>
        <a:bodyPr/>
        <a:lstStyle/>
        <a:p>
          <a:endParaRPr lang="en-US"/>
        </a:p>
      </dgm:t>
    </dgm:pt>
    <dgm:pt modelId="{5A0EFD02-AA9F-438F-A557-807129532A50}" type="sibTrans" cxnId="{A6716A3D-D3E8-43EE-A811-D0F61448E475}">
      <dgm:prSet/>
      <dgm:spPr/>
      <dgm:t>
        <a:bodyPr/>
        <a:lstStyle/>
        <a:p>
          <a:endParaRPr lang="en-US"/>
        </a:p>
      </dgm:t>
    </dgm:pt>
    <dgm:pt modelId="{536BC656-F5AB-47EE-AAC7-D126E933B320}">
      <dgm:prSet phldrT="[Text]" phldr="1"/>
      <dgm:spPr/>
      <dgm:t>
        <a:bodyPr/>
        <a:lstStyle/>
        <a:p>
          <a:endParaRPr lang="en-US"/>
        </a:p>
      </dgm:t>
    </dgm:pt>
    <dgm:pt modelId="{60B394A3-99CE-472B-AA78-0712025A943C}" type="parTrans" cxnId="{4783541A-6FD7-400B-BE57-EA80BBAB9553}">
      <dgm:prSet/>
      <dgm:spPr/>
      <dgm:t>
        <a:bodyPr/>
        <a:lstStyle/>
        <a:p>
          <a:endParaRPr lang="en-US"/>
        </a:p>
      </dgm:t>
    </dgm:pt>
    <dgm:pt modelId="{0F3246AC-BD16-4252-95B7-9743FF80C865}" type="sibTrans" cxnId="{4783541A-6FD7-400B-BE57-EA80BBAB9553}">
      <dgm:prSet/>
      <dgm:spPr/>
      <dgm:t>
        <a:bodyPr/>
        <a:lstStyle/>
        <a:p>
          <a:endParaRPr lang="en-US"/>
        </a:p>
      </dgm:t>
    </dgm:pt>
    <dgm:pt modelId="{8EDC06AC-9667-4EE2-BF45-C36E6A707EAF}">
      <dgm:prSet phldrT="[Text]"/>
      <dgm:spPr/>
      <dgm:t>
        <a:bodyPr/>
        <a:lstStyle/>
        <a:p>
          <a:r>
            <a:rPr lang="es-PA" dirty="0" smtClean="0"/>
            <a:t>Competencias sociales</a:t>
          </a:r>
        </a:p>
        <a:p>
          <a:endParaRPr lang="es-PA" dirty="0" smtClean="0"/>
        </a:p>
        <a:p>
          <a:endParaRPr lang="es-PA" dirty="0" smtClean="0"/>
        </a:p>
        <a:p>
          <a:r>
            <a:rPr lang="es-PA" dirty="0" smtClean="0"/>
            <a:t>Ciencias naturales </a:t>
          </a:r>
          <a:endParaRPr lang="en-US" dirty="0"/>
        </a:p>
      </dgm:t>
    </dgm:pt>
    <dgm:pt modelId="{B444A68D-A010-4FDF-B103-60813CBA8DD8}" type="parTrans" cxnId="{B7D6DC7B-49F6-4E06-83B7-F63FEAC7CFF0}">
      <dgm:prSet/>
      <dgm:spPr/>
      <dgm:t>
        <a:bodyPr/>
        <a:lstStyle/>
        <a:p>
          <a:endParaRPr lang="en-US"/>
        </a:p>
      </dgm:t>
    </dgm:pt>
    <dgm:pt modelId="{4887BEC9-CC0F-4F01-AF98-5B85F96B0068}" type="sibTrans" cxnId="{B7D6DC7B-49F6-4E06-83B7-F63FEAC7CFF0}">
      <dgm:prSet/>
      <dgm:spPr/>
      <dgm:t>
        <a:bodyPr/>
        <a:lstStyle/>
        <a:p>
          <a:endParaRPr lang="en-US"/>
        </a:p>
      </dgm:t>
    </dgm:pt>
    <dgm:pt modelId="{B332A6DA-CC74-415E-93FD-23AE30D2C5EB}" type="pres">
      <dgm:prSet presAssocID="{A29751E8-09E4-4FA1-A173-8C4DE267D91E}" presName="Name0" presStyleCnt="0">
        <dgm:presLayoutVars>
          <dgm:dir/>
          <dgm:animLvl val="lvl"/>
          <dgm:resizeHandles val="exact"/>
        </dgm:presLayoutVars>
      </dgm:prSet>
      <dgm:spPr/>
      <dgm:t>
        <a:bodyPr/>
        <a:lstStyle/>
        <a:p>
          <a:endParaRPr lang="en-US"/>
        </a:p>
      </dgm:t>
    </dgm:pt>
    <dgm:pt modelId="{6C757C8C-A0C4-42B7-9C92-A1238BDAA520}" type="pres">
      <dgm:prSet presAssocID="{8D33CF77-BCDA-4683-909A-1C9B34D0AF77}" presName="compositeNode" presStyleCnt="0">
        <dgm:presLayoutVars>
          <dgm:bulletEnabled val="1"/>
        </dgm:presLayoutVars>
      </dgm:prSet>
      <dgm:spPr/>
    </dgm:pt>
    <dgm:pt modelId="{1B68D442-A018-43AE-A36F-205AF955A65B}" type="pres">
      <dgm:prSet presAssocID="{8D33CF77-BCDA-4683-909A-1C9B34D0AF77}" presName="bgRect" presStyleLbl="node1" presStyleIdx="0" presStyleCnt="3"/>
      <dgm:spPr/>
      <dgm:t>
        <a:bodyPr/>
        <a:lstStyle/>
        <a:p>
          <a:endParaRPr lang="en-US"/>
        </a:p>
      </dgm:t>
    </dgm:pt>
    <dgm:pt modelId="{8FEF850F-0F3A-4CEF-A455-02704B3F82D7}" type="pres">
      <dgm:prSet presAssocID="{8D33CF77-BCDA-4683-909A-1C9B34D0AF77}" presName="parentNode" presStyleLbl="node1" presStyleIdx="0" presStyleCnt="3">
        <dgm:presLayoutVars>
          <dgm:chMax val="0"/>
          <dgm:bulletEnabled val="1"/>
        </dgm:presLayoutVars>
      </dgm:prSet>
      <dgm:spPr/>
      <dgm:t>
        <a:bodyPr/>
        <a:lstStyle/>
        <a:p>
          <a:endParaRPr lang="en-US"/>
        </a:p>
      </dgm:t>
    </dgm:pt>
    <dgm:pt modelId="{D0969E8B-A94A-4FB7-BD2B-CB1B58B1444C}" type="pres">
      <dgm:prSet presAssocID="{8D33CF77-BCDA-4683-909A-1C9B34D0AF77}" presName="childNode" presStyleLbl="node1" presStyleIdx="0" presStyleCnt="3">
        <dgm:presLayoutVars>
          <dgm:bulletEnabled val="1"/>
        </dgm:presLayoutVars>
      </dgm:prSet>
      <dgm:spPr/>
      <dgm:t>
        <a:bodyPr/>
        <a:lstStyle/>
        <a:p>
          <a:endParaRPr lang="en-US"/>
        </a:p>
      </dgm:t>
    </dgm:pt>
    <dgm:pt modelId="{F7E834EE-32EC-42DF-B337-E73672732207}" type="pres">
      <dgm:prSet presAssocID="{A11B59F8-6343-4371-A7BE-EE11F78F5B55}" presName="hSp" presStyleCnt="0"/>
      <dgm:spPr/>
    </dgm:pt>
    <dgm:pt modelId="{C8F74AA4-315E-47F9-8B1D-5CCF81EAB3C2}" type="pres">
      <dgm:prSet presAssocID="{A11B59F8-6343-4371-A7BE-EE11F78F5B55}" presName="vProcSp" presStyleCnt="0"/>
      <dgm:spPr/>
    </dgm:pt>
    <dgm:pt modelId="{1D1ED28F-02D5-41D6-B2BA-C65D6FA9B5EC}" type="pres">
      <dgm:prSet presAssocID="{A11B59F8-6343-4371-A7BE-EE11F78F5B55}" presName="vSp1" presStyleCnt="0"/>
      <dgm:spPr/>
    </dgm:pt>
    <dgm:pt modelId="{65779832-AFCB-4661-961B-0A6858220974}" type="pres">
      <dgm:prSet presAssocID="{A11B59F8-6343-4371-A7BE-EE11F78F5B55}" presName="simulatedConn" presStyleLbl="solidFgAcc1" presStyleIdx="0" presStyleCnt="2"/>
      <dgm:spPr/>
    </dgm:pt>
    <dgm:pt modelId="{37FB850F-F0BB-4D1D-911C-141575F76A97}" type="pres">
      <dgm:prSet presAssocID="{A11B59F8-6343-4371-A7BE-EE11F78F5B55}" presName="vSp2" presStyleCnt="0"/>
      <dgm:spPr/>
    </dgm:pt>
    <dgm:pt modelId="{1DFD195B-71CB-4B12-8AAD-C55FE3599D6F}" type="pres">
      <dgm:prSet presAssocID="{A11B59F8-6343-4371-A7BE-EE11F78F5B55}" presName="sibTrans" presStyleCnt="0"/>
      <dgm:spPr/>
    </dgm:pt>
    <dgm:pt modelId="{365FA33F-C297-41F5-BBD3-2474BEAC2A3F}" type="pres">
      <dgm:prSet presAssocID="{900271B5-569B-4E1A-97DF-7F4522D835F0}" presName="compositeNode" presStyleCnt="0">
        <dgm:presLayoutVars>
          <dgm:bulletEnabled val="1"/>
        </dgm:presLayoutVars>
      </dgm:prSet>
      <dgm:spPr/>
    </dgm:pt>
    <dgm:pt modelId="{90DF6D25-89D1-4DD7-BAB0-480CAF7F2E09}" type="pres">
      <dgm:prSet presAssocID="{900271B5-569B-4E1A-97DF-7F4522D835F0}" presName="bgRect" presStyleLbl="node1" presStyleIdx="1" presStyleCnt="3"/>
      <dgm:spPr/>
      <dgm:t>
        <a:bodyPr/>
        <a:lstStyle/>
        <a:p>
          <a:endParaRPr lang="en-US"/>
        </a:p>
      </dgm:t>
    </dgm:pt>
    <dgm:pt modelId="{4BEE58AE-DB9A-4EBA-B084-034F91F753CA}" type="pres">
      <dgm:prSet presAssocID="{900271B5-569B-4E1A-97DF-7F4522D835F0}" presName="parentNode" presStyleLbl="node1" presStyleIdx="1" presStyleCnt="3">
        <dgm:presLayoutVars>
          <dgm:chMax val="0"/>
          <dgm:bulletEnabled val="1"/>
        </dgm:presLayoutVars>
      </dgm:prSet>
      <dgm:spPr/>
      <dgm:t>
        <a:bodyPr/>
        <a:lstStyle/>
        <a:p>
          <a:endParaRPr lang="en-US"/>
        </a:p>
      </dgm:t>
    </dgm:pt>
    <dgm:pt modelId="{558548CB-4EC7-4CE3-9D10-F06AF09F4738}" type="pres">
      <dgm:prSet presAssocID="{900271B5-569B-4E1A-97DF-7F4522D835F0}" presName="childNode" presStyleLbl="node1" presStyleIdx="1" presStyleCnt="3">
        <dgm:presLayoutVars>
          <dgm:bulletEnabled val="1"/>
        </dgm:presLayoutVars>
      </dgm:prSet>
      <dgm:spPr/>
      <dgm:t>
        <a:bodyPr/>
        <a:lstStyle/>
        <a:p>
          <a:endParaRPr lang="en-US"/>
        </a:p>
      </dgm:t>
    </dgm:pt>
    <dgm:pt modelId="{112E63D4-CF65-45A3-AEDD-467A92A8B75A}" type="pres">
      <dgm:prSet presAssocID="{8F11E09E-82F1-423C-AA4D-458222359ED6}" presName="hSp" presStyleCnt="0"/>
      <dgm:spPr/>
    </dgm:pt>
    <dgm:pt modelId="{902DE4B6-B389-42E7-AB98-1A4CB57C7278}" type="pres">
      <dgm:prSet presAssocID="{8F11E09E-82F1-423C-AA4D-458222359ED6}" presName="vProcSp" presStyleCnt="0"/>
      <dgm:spPr/>
    </dgm:pt>
    <dgm:pt modelId="{D72E8252-53C5-47A0-BF7A-AF7C14CE4153}" type="pres">
      <dgm:prSet presAssocID="{8F11E09E-82F1-423C-AA4D-458222359ED6}" presName="vSp1" presStyleCnt="0"/>
      <dgm:spPr/>
    </dgm:pt>
    <dgm:pt modelId="{02F1E7AD-D774-4C0F-AA61-631343F62C0E}" type="pres">
      <dgm:prSet presAssocID="{8F11E09E-82F1-423C-AA4D-458222359ED6}" presName="simulatedConn" presStyleLbl="solidFgAcc1" presStyleIdx="1" presStyleCnt="2"/>
      <dgm:spPr/>
    </dgm:pt>
    <dgm:pt modelId="{75D6C872-B3D1-4131-B6D4-1860912D4E51}" type="pres">
      <dgm:prSet presAssocID="{8F11E09E-82F1-423C-AA4D-458222359ED6}" presName="vSp2" presStyleCnt="0"/>
      <dgm:spPr/>
    </dgm:pt>
    <dgm:pt modelId="{1B1373CA-98A5-4953-88F8-B7AFE83861C8}" type="pres">
      <dgm:prSet presAssocID="{8F11E09E-82F1-423C-AA4D-458222359ED6}" presName="sibTrans" presStyleCnt="0"/>
      <dgm:spPr/>
    </dgm:pt>
    <dgm:pt modelId="{BBB4023B-CF67-4DBE-A872-5CD025F1F66F}" type="pres">
      <dgm:prSet presAssocID="{536BC656-F5AB-47EE-AAC7-D126E933B320}" presName="compositeNode" presStyleCnt="0">
        <dgm:presLayoutVars>
          <dgm:bulletEnabled val="1"/>
        </dgm:presLayoutVars>
      </dgm:prSet>
      <dgm:spPr/>
    </dgm:pt>
    <dgm:pt modelId="{5436D95D-DCAD-4988-829C-1D0D6DC94A26}" type="pres">
      <dgm:prSet presAssocID="{536BC656-F5AB-47EE-AAC7-D126E933B320}" presName="bgRect" presStyleLbl="node1" presStyleIdx="2" presStyleCnt="3"/>
      <dgm:spPr/>
      <dgm:t>
        <a:bodyPr/>
        <a:lstStyle/>
        <a:p>
          <a:endParaRPr lang="en-US"/>
        </a:p>
      </dgm:t>
    </dgm:pt>
    <dgm:pt modelId="{93D27FC1-0E0D-4EE8-975A-058106E23B39}" type="pres">
      <dgm:prSet presAssocID="{536BC656-F5AB-47EE-AAC7-D126E933B320}" presName="parentNode" presStyleLbl="node1" presStyleIdx="2" presStyleCnt="3">
        <dgm:presLayoutVars>
          <dgm:chMax val="0"/>
          <dgm:bulletEnabled val="1"/>
        </dgm:presLayoutVars>
      </dgm:prSet>
      <dgm:spPr/>
      <dgm:t>
        <a:bodyPr/>
        <a:lstStyle/>
        <a:p>
          <a:endParaRPr lang="en-US"/>
        </a:p>
      </dgm:t>
    </dgm:pt>
    <dgm:pt modelId="{65F4A92E-A6C8-42D3-8629-F90B0F418111}" type="pres">
      <dgm:prSet presAssocID="{536BC656-F5AB-47EE-AAC7-D126E933B320}" presName="childNode" presStyleLbl="node1" presStyleIdx="2" presStyleCnt="3">
        <dgm:presLayoutVars>
          <dgm:bulletEnabled val="1"/>
        </dgm:presLayoutVars>
      </dgm:prSet>
      <dgm:spPr/>
      <dgm:t>
        <a:bodyPr/>
        <a:lstStyle/>
        <a:p>
          <a:endParaRPr lang="en-US"/>
        </a:p>
      </dgm:t>
    </dgm:pt>
  </dgm:ptLst>
  <dgm:cxnLst>
    <dgm:cxn modelId="{B7D6DC7B-49F6-4E06-83B7-F63FEAC7CFF0}" srcId="{536BC656-F5AB-47EE-AAC7-D126E933B320}" destId="{8EDC06AC-9667-4EE2-BF45-C36E6A707EAF}" srcOrd="0" destOrd="0" parTransId="{B444A68D-A010-4FDF-B103-60813CBA8DD8}" sibTransId="{4887BEC9-CC0F-4F01-AF98-5B85F96B0068}"/>
    <dgm:cxn modelId="{01AC73FC-5E19-4BEA-B1A4-1E813651A13E}" type="presOf" srcId="{900271B5-569B-4E1A-97DF-7F4522D835F0}" destId="{90DF6D25-89D1-4DD7-BAB0-480CAF7F2E09}" srcOrd="0" destOrd="0" presId="urn:microsoft.com/office/officeart/2005/8/layout/hProcess7"/>
    <dgm:cxn modelId="{624A34EC-D24A-4AF1-B27F-BF0D4CD16C90}" type="presOf" srcId="{900271B5-569B-4E1A-97DF-7F4522D835F0}" destId="{4BEE58AE-DB9A-4EBA-B084-034F91F753CA}" srcOrd="1" destOrd="0" presId="urn:microsoft.com/office/officeart/2005/8/layout/hProcess7"/>
    <dgm:cxn modelId="{A4CD8A91-806E-4E78-B7C8-DD06A301D669}" type="presOf" srcId="{8EDC06AC-9667-4EE2-BF45-C36E6A707EAF}" destId="{65F4A92E-A6C8-42D3-8629-F90B0F418111}" srcOrd="0" destOrd="0" presId="urn:microsoft.com/office/officeart/2005/8/layout/hProcess7"/>
    <dgm:cxn modelId="{6708976F-614C-4017-B581-4FFDF24AB2A6}" type="presOf" srcId="{72E94487-0A9D-4708-9D57-6773FB48B5CD}" destId="{558548CB-4EC7-4CE3-9D10-F06AF09F4738}" srcOrd="0" destOrd="0" presId="urn:microsoft.com/office/officeart/2005/8/layout/hProcess7"/>
    <dgm:cxn modelId="{4783541A-6FD7-400B-BE57-EA80BBAB9553}" srcId="{A29751E8-09E4-4FA1-A173-8C4DE267D91E}" destId="{536BC656-F5AB-47EE-AAC7-D126E933B320}" srcOrd="2" destOrd="0" parTransId="{60B394A3-99CE-472B-AA78-0712025A943C}" sibTransId="{0F3246AC-BD16-4252-95B7-9743FF80C865}"/>
    <dgm:cxn modelId="{3152D936-352F-4944-B99A-5272510E61E6}" type="presOf" srcId="{536BC656-F5AB-47EE-AAC7-D126E933B320}" destId="{5436D95D-DCAD-4988-829C-1D0D6DC94A26}" srcOrd="0" destOrd="0" presId="urn:microsoft.com/office/officeart/2005/8/layout/hProcess7"/>
    <dgm:cxn modelId="{DAEC600C-6622-4A58-9B2C-990E15A67D21}" srcId="{A29751E8-09E4-4FA1-A173-8C4DE267D91E}" destId="{8D33CF77-BCDA-4683-909A-1C9B34D0AF77}" srcOrd="0" destOrd="0" parTransId="{EA025A82-684A-436E-A600-67C96892BF62}" sibTransId="{A11B59F8-6343-4371-A7BE-EE11F78F5B55}"/>
    <dgm:cxn modelId="{B5F536CE-7502-47CC-A11B-C32FAD1C253D}" type="presOf" srcId="{A29751E8-09E4-4FA1-A173-8C4DE267D91E}" destId="{B332A6DA-CC74-415E-93FD-23AE30D2C5EB}" srcOrd="0" destOrd="0" presId="urn:microsoft.com/office/officeart/2005/8/layout/hProcess7"/>
    <dgm:cxn modelId="{DF4D8B70-E372-40D8-9D8B-3C5D70B9768F}" type="presOf" srcId="{536BC656-F5AB-47EE-AAC7-D126E933B320}" destId="{93D27FC1-0E0D-4EE8-975A-058106E23B39}" srcOrd="1" destOrd="0" presId="urn:microsoft.com/office/officeart/2005/8/layout/hProcess7"/>
    <dgm:cxn modelId="{A6716A3D-D3E8-43EE-A811-D0F61448E475}" srcId="{900271B5-569B-4E1A-97DF-7F4522D835F0}" destId="{72E94487-0A9D-4708-9D57-6773FB48B5CD}" srcOrd="0" destOrd="0" parTransId="{B164F82D-A651-4612-98F9-D412400DCE19}" sibTransId="{5A0EFD02-AA9F-438F-A557-807129532A50}"/>
    <dgm:cxn modelId="{15794EDE-DF24-463F-AAB4-17B4C979412C}" srcId="{A29751E8-09E4-4FA1-A173-8C4DE267D91E}" destId="{900271B5-569B-4E1A-97DF-7F4522D835F0}" srcOrd="1" destOrd="0" parTransId="{66BF02DF-978F-42DA-ACCC-5E843B1A43B7}" sibTransId="{8F11E09E-82F1-423C-AA4D-458222359ED6}"/>
    <dgm:cxn modelId="{E30BA9D2-AA83-49D7-BF59-D760B7A95AC8}" type="presOf" srcId="{8D33CF77-BCDA-4683-909A-1C9B34D0AF77}" destId="{1B68D442-A018-43AE-A36F-205AF955A65B}" srcOrd="0" destOrd="0" presId="urn:microsoft.com/office/officeart/2005/8/layout/hProcess7"/>
    <dgm:cxn modelId="{F8032173-0366-4280-81FF-CD262C953025}" type="presOf" srcId="{0541472A-23FD-44EC-952A-4D9FF84ED1D2}" destId="{D0969E8B-A94A-4FB7-BD2B-CB1B58B1444C}" srcOrd="0" destOrd="0" presId="urn:microsoft.com/office/officeart/2005/8/layout/hProcess7"/>
    <dgm:cxn modelId="{BF8185DB-FDA9-4216-812E-F9310154DC6D}" type="presOf" srcId="{8D33CF77-BCDA-4683-909A-1C9B34D0AF77}" destId="{8FEF850F-0F3A-4CEF-A455-02704B3F82D7}" srcOrd="1" destOrd="0" presId="urn:microsoft.com/office/officeart/2005/8/layout/hProcess7"/>
    <dgm:cxn modelId="{2A714C64-7207-435E-9B23-CE0AD1283CE3}" srcId="{8D33CF77-BCDA-4683-909A-1C9B34D0AF77}" destId="{0541472A-23FD-44EC-952A-4D9FF84ED1D2}" srcOrd="0" destOrd="0" parTransId="{1E5C1BE7-2178-4296-B4AC-9EFE28118817}" sibTransId="{A925228C-0C56-48A7-87E9-5585FE163048}"/>
    <dgm:cxn modelId="{6290ECFA-C07D-46C3-A7A8-2CDA9F927E48}" type="presParOf" srcId="{B332A6DA-CC74-415E-93FD-23AE30D2C5EB}" destId="{6C757C8C-A0C4-42B7-9C92-A1238BDAA520}" srcOrd="0" destOrd="0" presId="urn:microsoft.com/office/officeart/2005/8/layout/hProcess7"/>
    <dgm:cxn modelId="{7D5EBC62-B9F3-481A-97EA-70D3E3983405}" type="presParOf" srcId="{6C757C8C-A0C4-42B7-9C92-A1238BDAA520}" destId="{1B68D442-A018-43AE-A36F-205AF955A65B}" srcOrd="0" destOrd="0" presId="urn:microsoft.com/office/officeart/2005/8/layout/hProcess7"/>
    <dgm:cxn modelId="{AE9E2B12-16B5-40DF-9E1C-3CE3B4007CFF}" type="presParOf" srcId="{6C757C8C-A0C4-42B7-9C92-A1238BDAA520}" destId="{8FEF850F-0F3A-4CEF-A455-02704B3F82D7}" srcOrd="1" destOrd="0" presId="urn:microsoft.com/office/officeart/2005/8/layout/hProcess7"/>
    <dgm:cxn modelId="{A007EEB4-3BE2-4C43-9BB7-57D13F7F7709}" type="presParOf" srcId="{6C757C8C-A0C4-42B7-9C92-A1238BDAA520}" destId="{D0969E8B-A94A-4FB7-BD2B-CB1B58B1444C}" srcOrd="2" destOrd="0" presId="urn:microsoft.com/office/officeart/2005/8/layout/hProcess7"/>
    <dgm:cxn modelId="{D35D0FA9-280E-46D0-9B8C-8DBD9EF2AB86}" type="presParOf" srcId="{B332A6DA-CC74-415E-93FD-23AE30D2C5EB}" destId="{F7E834EE-32EC-42DF-B337-E73672732207}" srcOrd="1" destOrd="0" presId="urn:microsoft.com/office/officeart/2005/8/layout/hProcess7"/>
    <dgm:cxn modelId="{1592CD9B-7E31-4C80-AEF2-FA424D410A59}" type="presParOf" srcId="{B332A6DA-CC74-415E-93FD-23AE30D2C5EB}" destId="{C8F74AA4-315E-47F9-8B1D-5CCF81EAB3C2}" srcOrd="2" destOrd="0" presId="urn:microsoft.com/office/officeart/2005/8/layout/hProcess7"/>
    <dgm:cxn modelId="{8BC1ECC8-7FAE-49CE-93CC-EB0146DA000F}" type="presParOf" srcId="{C8F74AA4-315E-47F9-8B1D-5CCF81EAB3C2}" destId="{1D1ED28F-02D5-41D6-B2BA-C65D6FA9B5EC}" srcOrd="0" destOrd="0" presId="urn:microsoft.com/office/officeart/2005/8/layout/hProcess7"/>
    <dgm:cxn modelId="{70E4CEB1-8892-47DE-A74D-096042588312}" type="presParOf" srcId="{C8F74AA4-315E-47F9-8B1D-5CCF81EAB3C2}" destId="{65779832-AFCB-4661-961B-0A6858220974}" srcOrd="1" destOrd="0" presId="urn:microsoft.com/office/officeart/2005/8/layout/hProcess7"/>
    <dgm:cxn modelId="{DA8B3823-549B-4608-83FC-3B7433A338B4}" type="presParOf" srcId="{C8F74AA4-315E-47F9-8B1D-5CCF81EAB3C2}" destId="{37FB850F-F0BB-4D1D-911C-141575F76A97}" srcOrd="2" destOrd="0" presId="urn:microsoft.com/office/officeart/2005/8/layout/hProcess7"/>
    <dgm:cxn modelId="{739D5517-C802-4464-A544-DFD0C8D0DB25}" type="presParOf" srcId="{B332A6DA-CC74-415E-93FD-23AE30D2C5EB}" destId="{1DFD195B-71CB-4B12-8AAD-C55FE3599D6F}" srcOrd="3" destOrd="0" presId="urn:microsoft.com/office/officeart/2005/8/layout/hProcess7"/>
    <dgm:cxn modelId="{8810C722-B941-4005-A02C-57D333914C18}" type="presParOf" srcId="{B332A6DA-CC74-415E-93FD-23AE30D2C5EB}" destId="{365FA33F-C297-41F5-BBD3-2474BEAC2A3F}" srcOrd="4" destOrd="0" presId="urn:microsoft.com/office/officeart/2005/8/layout/hProcess7"/>
    <dgm:cxn modelId="{465355E7-980D-4A9A-A016-7029EA36E534}" type="presParOf" srcId="{365FA33F-C297-41F5-BBD3-2474BEAC2A3F}" destId="{90DF6D25-89D1-4DD7-BAB0-480CAF7F2E09}" srcOrd="0" destOrd="0" presId="urn:microsoft.com/office/officeart/2005/8/layout/hProcess7"/>
    <dgm:cxn modelId="{A61FD87C-9209-4446-9DFE-7F866146F5D5}" type="presParOf" srcId="{365FA33F-C297-41F5-BBD3-2474BEAC2A3F}" destId="{4BEE58AE-DB9A-4EBA-B084-034F91F753CA}" srcOrd="1" destOrd="0" presId="urn:microsoft.com/office/officeart/2005/8/layout/hProcess7"/>
    <dgm:cxn modelId="{C8807A64-A144-4365-8E24-8C03EAF0C4D6}" type="presParOf" srcId="{365FA33F-C297-41F5-BBD3-2474BEAC2A3F}" destId="{558548CB-4EC7-4CE3-9D10-F06AF09F4738}" srcOrd="2" destOrd="0" presId="urn:microsoft.com/office/officeart/2005/8/layout/hProcess7"/>
    <dgm:cxn modelId="{F778F250-0843-4D4B-9531-692525FF7891}" type="presParOf" srcId="{B332A6DA-CC74-415E-93FD-23AE30D2C5EB}" destId="{112E63D4-CF65-45A3-AEDD-467A92A8B75A}" srcOrd="5" destOrd="0" presId="urn:microsoft.com/office/officeart/2005/8/layout/hProcess7"/>
    <dgm:cxn modelId="{4425EFF1-155D-43FB-839A-4EC6038147C8}" type="presParOf" srcId="{B332A6DA-CC74-415E-93FD-23AE30D2C5EB}" destId="{902DE4B6-B389-42E7-AB98-1A4CB57C7278}" srcOrd="6" destOrd="0" presId="urn:microsoft.com/office/officeart/2005/8/layout/hProcess7"/>
    <dgm:cxn modelId="{31056146-1E12-4858-A55C-05206F3F7C18}" type="presParOf" srcId="{902DE4B6-B389-42E7-AB98-1A4CB57C7278}" destId="{D72E8252-53C5-47A0-BF7A-AF7C14CE4153}" srcOrd="0" destOrd="0" presId="urn:microsoft.com/office/officeart/2005/8/layout/hProcess7"/>
    <dgm:cxn modelId="{869CA3EB-5671-464A-95F5-A807DDA3218A}" type="presParOf" srcId="{902DE4B6-B389-42E7-AB98-1A4CB57C7278}" destId="{02F1E7AD-D774-4C0F-AA61-631343F62C0E}" srcOrd="1" destOrd="0" presId="urn:microsoft.com/office/officeart/2005/8/layout/hProcess7"/>
    <dgm:cxn modelId="{E79F85D5-F59E-49AF-91E1-F7C23606A219}" type="presParOf" srcId="{902DE4B6-B389-42E7-AB98-1A4CB57C7278}" destId="{75D6C872-B3D1-4131-B6D4-1860912D4E51}" srcOrd="2" destOrd="0" presId="urn:microsoft.com/office/officeart/2005/8/layout/hProcess7"/>
    <dgm:cxn modelId="{B7520446-36F7-48DE-91B3-2BD400BE87DA}" type="presParOf" srcId="{B332A6DA-CC74-415E-93FD-23AE30D2C5EB}" destId="{1B1373CA-98A5-4953-88F8-B7AFE83861C8}" srcOrd="7" destOrd="0" presId="urn:microsoft.com/office/officeart/2005/8/layout/hProcess7"/>
    <dgm:cxn modelId="{1044276A-D5FB-4F4C-BCB1-08C657173E1B}" type="presParOf" srcId="{B332A6DA-CC74-415E-93FD-23AE30D2C5EB}" destId="{BBB4023B-CF67-4DBE-A872-5CD025F1F66F}" srcOrd="8" destOrd="0" presId="urn:microsoft.com/office/officeart/2005/8/layout/hProcess7"/>
    <dgm:cxn modelId="{14FB5050-188A-495A-BBAC-96BB4973D70C}" type="presParOf" srcId="{BBB4023B-CF67-4DBE-A872-5CD025F1F66F}" destId="{5436D95D-DCAD-4988-829C-1D0D6DC94A26}" srcOrd="0" destOrd="0" presId="urn:microsoft.com/office/officeart/2005/8/layout/hProcess7"/>
    <dgm:cxn modelId="{4E1D9F85-D5D8-47D3-90C5-368AE97BE700}" type="presParOf" srcId="{BBB4023B-CF67-4DBE-A872-5CD025F1F66F}" destId="{93D27FC1-0E0D-4EE8-975A-058106E23B39}" srcOrd="1" destOrd="0" presId="urn:microsoft.com/office/officeart/2005/8/layout/hProcess7"/>
    <dgm:cxn modelId="{07A90708-D43D-4C7D-9D66-EFCB3481CB72}" type="presParOf" srcId="{BBB4023B-CF67-4DBE-A872-5CD025F1F66F}" destId="{65F4A92E-A6C8-42D3-8629-F90B0F418111}" srcOrd="2" destOrd="0" presId="urn:microsoft.com/office/officeart/2005/8/layout/hProcess7"/>
  </dgm:cxnLst>
  <dgm:bg/>
  <dgm:whole/>
</dgm:dataModel>
</file>

<file path=ppt/diagrams/data16.xml><?xml version="1.0" encoding="utf-8"?>
<dgm:dataModel xmlns:dgm="http://schemas.openxmlformats.org/drawingml/2006/diagram" xmlns:a="http://schemas.openxmlformats.org/drawingml/2006/main">
  <dgm:ptLst>
    <dgm:pt modelId="{FEE2F990-99FD-4578-9EC4-16EC25BE76DB}" type="doc">
      <dgm:prSet loTypeId="urn:microsoft.com/office/officeart/2005/8/layout/process4" loCatId="list" qsTypeId="urn:microsoft.com/office/officeart/2005/8/quickstyle/simple3" qsCatId="simple" csTypeId="urn:microsoft.com/office/officeart/2005/8/colors/colorful2" csCatId="colorful" phldr="1"/>
      <dgm:spPr/>
      <dgm:t>
        <a:bodyPr/>
        <a:lstStyle/>
        <a:p>
          <a:endParaRPr lang="en-US"/>
        </a:p>
      </dgm:t>
    </dgm:pt>
    <dgm:pt modelId="{68A459D4-A9A3-4853-8C1B-CB6DB3BD9D21}">
      <dgm:prSet phldrT="[Text]" custT="1"/>
      <dgm:spPr/>
      <dgm:t>
        <a:bodyPr/>
        <a:lstStyle/>
        <a:p>
          <a:r>
            <a:rPr lang="es-PA" sz="4000" b="1" dirty="0" smtClean="0"/>
            <a:t>El papel de </a:t>
          </a:r>
          <a:r>
            <a:rPr lang="es-PA" sz="4000" b="1" dirty="0" err="1" smtClean="0"/>
            <a:t>l@s</a:t>
          </a:r>
          <a:r>
            <a:rPr lang="es-PA" sz="4000" b="1" dirty="0" smtClean="0"/>
            <a:t> docentes hoy</a:t>
          </a:r>
          <a:endParaRPr lang="en-US" sz="4000" b="1" dirty="0"/>
        </a:p>
      </dgm:t>
    </dgm:pt>
    <dgm:pt modelId="{A65DD181-B83B-4D32-AD1D-7BAADB7FABE6}" type="parTrans" cxnId="{234FF3B2-7BF0-4313-B890-5EEEA1DB7029}">
      <dgm:prSet/>
      <dgm:spPr/>
      <dgm:t>
        <a:bodyPr/>
        <a:lstStyle/>
        <a:p>
          <a:endParaRPr lang="en-US"/>
        </a:p>
      </dgm:t>
    </dgm:pt>
    <dgm:pt modelId="{FFC28EF5-F62A-45F0-929A-2E8E78C03DF5}" type="sibTrans" cxnId="{234FF3B2-7BF0-4313-B890-5EEEA1DB7029}">
      <dgm:prSet/>
      <dgm:spPr/>
      <dgm:t>
        <a:bodyPr/>
        <a:lstStyle/>
        <a:p>
          <a:endParaRPr lang="en-US"/>
        </a:p>
      </dgm:t>
    </dgm:pt>
    <dgm:pt modelId="{AD6825D4-1F59-416B-8503-9304F91BA3A3}">
      <dgm:prSet phldrT="[Text]" custT="1"/>
      <dgm:spPr/>
      <dgm:t>
        <a:bodyPr/>
        <a:lstStyle/>
        <a:p>
          <a:pPr algn="l"/>
          <a:r>
            <a:rPr lang="es-ES_tradnl" sz="1800" b="1" dirty="0" smtClean="0">
              <a:solidFill>
                <a:schemeClr val="tx1"/>
              </a:solidFill>
            </a:rPr>
            <a:t>Asumir una perspectiva reflexiva sobre las </a:t>
          </a:r>
          <a:r>
            <a:rPr lang="es-ES_tradnl" sz="1800" b="1" i="1" dirty="0" smtClean="0">
              <a:solidFill>
                <a:schemeClr val="tx1"/>
              </a:solidFill>
            </a:rPr>
            <a:t>competencias</a:t>
          </a:r>
          <a:r>
            <a:rPr lang="es-ES_tradnl" sz="1800" b="1" dirty="0" smtClean="0">
              <a:solidFill>
                <a:schemeClr val="tx1"/>
              </a:solidFill>
            </a:rPr>
            <a:t>.</a:t>
          </a:r>
          <a:endParaRPr lang="en-US" sz="1800" dirty="0">
            <a:solidFill>
              <a:schemeClr val="tx1"/>
            </a:solidFill>
          </a:endParaRPr>
        </a:p>
      </dgm:t>
    </dgm:pt>
    <dgm:pt modelId="{695941ED-D2E9-4489-A51F-63E5ED3CFF0E}" type="parTrans" cxnId="{3095B4B1-95F6-43B4-943F-2483CF97CE5A}">
      <dgm:prSet/>
      <dgm:spPr/>
      <dgm:t>
        <a:bodyPr/>
        <a:lstStyle/>
        <a:p>
          <a:endParaRPr lang="en-US"/>
        </a:p>
      </dgm:t>
    </dgm:pt>
    <dgm:pt modelId="{CA6E4867-6E22-465B-8562-3732EC3D358D}" type="sibTrans" cxnId="{3095B4B1-95F6-43B4-943F-2483CF97CE5A}">
      <dgm:prSet/>
      <dgm:spPr/>
      <dgm:t>
        <a:bodyPr/>
        <a:lstStyle/>
        <a:p>
          <a:endParaRPr lang="en-US"/>
        </a:p>
      </dgm:t>
    </dgm:pt>
    <dgm:pt modelId="{4F17170D-B371-45F3-9AA8-022FB2FB3AC2}">
      <dgm:prSet phldrT="[Text]" custT="1"/>
      <dgm:spPr/>
      <dgm:t>
        <a:bodyPr/>
        <a:lstStyle/>
        <a:p>
          <a:r>
            <a:rPr lang="es-ES_tradnl" sz="1200" b="1" dirty="0" smtClean="0">
              <a:solidFill>
                <a:schemeClr val="tx1"/>
              </a:solidFill>
            </a:rPr>
            <a:t>Avanzar hacia la integración de todos estos aportes, para comenzar a establecer un orden que oriente la formación en los diversos campos del desempeño </a:t>
          </a:r>
          <a:r>
            <a:rPr lang="es-ES_tradnl" sz="1400" b="1" dirty="0" smtClean="0">
              <a:solidFill>
                <a:schemeClr val="tx1"/>
              </a:solidFill>
            </a:rPr>
            <a:t>humano.</a:t>
          </a:r>
          <a:endParaRPr lang="en-US" sz="1400" b="1" dirty="0">
            <a:solidFill>
              <a:schemeClr val="tx1"/>
            </a:solidFill>
          </a:endParaRPr>
        </a:p>
      </dgm:t>
    </dgm:pt>
    <dgm:pt modelId="{4B647718-7101-4EB3-B6C2-8FEEF64081D1}" type="parTrans" cxnId="{AFC3FBC4-FB32-4788-99F5-BA3854267C0C}">
      <dgm:prSet/>
      <dgm:spPr/>
      <dgm:t>
        <a:bodyPr/>
        <a:lstStyle/>
        <a:p>
          <a:endParaRPr lang="en-US"/>
        </a:p>
      </dgm:t>
    </dgm:pt>
    <dgm:pt modelId="{CC832613-8514-4BC9-BE9C-3201725DD95C}" type="sibTrans" cxnId="{AFC3FBC4-FB32-4788-99F5-BA3854267C0C}">
      <dgm:prSet/>
      <dgm:spPr/>
      <dgm:t>
        <a:bodyPr/>
        <a:lstStyle/>
        <a:p>
          <a:endParaRPr lang="en-US"/>
        </a:p>
      </dgm:t>
    </dgm:pt>
    <dgm:pt modelId="{2F6B3228-D6C7-482D-88A4-F64B4830455F}">
      <dgm:prSet phldrT="[Text]" custT="1"/>
      <dgm:spPr/>
      <dgm:t>
        <a:bodyPr/>
        <a:lstStyle/>
        <a:p>
          <a:r>
            <a:rPr lang="es-ES_tradnl" sz="1600" b="1" dirty="0" smtClean="0">
              <a:solidFill>
                <a:schemeClr val="tx1"/>
              </a:solidFill>
            </a:rPr>
            <a:t>Apropiarse críticamente de esta perspectiva por parte de los/as administradores/as educativos/as, docentes, universidades, investigadores, comunidad.</a:t>
          </a:r>
          <a:endParaRPr lang="en-US" sz="1600" dirty="0">
            <a:solidFill>
              <a:schemeClr val="tx1"/>
            </a:solidFill>
          </a:endParaRPr>
        </a:p>
      </dgm:t>
    </dgm:pt>
    <dgm:pt modelId="{FCE8E1EE-6570-4767-967F-8E559F61686A}" type="parTrans" cxnId="{66EAF72E-5602-4671-9170-372513B5BE1F}">
      <dgm:prSet/>
      <dgm:spPr/>
      <dgm:t>
        <a:bodyPr/>
        <a:lstStyle/>
        <a:p>
          <a:endParaRPr lang="en-US"/>
        </a:p>
      </dgm:t>
    </dgm:pt>
    <dgm:pt modelId="{A1315E47-12F3-48F8-9080-48D48298E290}" type="sibTrans" cxnId="{66EAF72E-5602-4671-9170-372513B5BE1F}">
      <dgm:prSet/>
      <dgm:spPr/>
      <dgm:t>
        <a:bodyPr/>
        <a:lstStyle/>
        <a:p>
          <a:endParaRPr lang="en-US"/>
        </a:p>
      </dgm:t>
    </dgm:pt>
    <dgm:pt modelId="{7B33613E-5F3B-4869-B725-DAAF2749983B}">
      <dgm:prSet phldrT="[Text]"/>
      <dgm:spPr/>
      <dgm:t>
        <a:bodyPr/>
        <a:lstStyle/>
        <a:p>
          <a:r>
            <a:rPr lang="es-ES_tradnl" b="1" dirty="0" smtClean="0"/>
            <a:t>El docente piensa en la carrera y entiende la utilidad que tiene el cuerpo de conocimientos que él enseña,  para la práctica profesional. </a:t>
          </a:r>
          <a:endParaRPr lang="en-US" dirty="0"/>
        </a:p>
      </dgm:t>
    </dgm:pt>
    <dgm:pt modelId="{E6ED903B-7352-4AF6-9117-05FE2A3AC60E}" type="parTrans" cxnId="{48452186-9375-4C93-BCBD-66BB2127F448}">
      <dgm:prSet/>
      <dgm:spPr/>
      <dgm:t>
        <a:bodyPr/>
        <a:lstStyle/>
        <a:p>
          <a:endParaRPr lang="en-US"/>
        </a:p>
      </dgm:t>
    </dgm:pt>
    <dgm:pt modelId="{93A5810C-E005-4A94-A447-7DEE0A096627}" type="sibTrans" cxnId="{48452186-9375-4C93-BCBD-66BB2127F448}">
      <dgm:prSet/>
      <dgm:spPr/>
      <dgm:t>
        <a:bodyPr/>
        <a:lstStyle/>
        <a:p>
          <a:endParaRPr lang="en-US"/>
        </a:p>
      </dgm:t>
    </dgm:pt>
    <dgm:pt modelId="{277B88C2-C869-49D5-ABC7-1DF613A312E6}">
      <dgm:prSet phldrT="[Text]"/>
      <dgm:spPr/>
      <dgm:t>
        <a:bodyPr/>
        <a:lstStyle/>
        <a:p>
          <a:r>
            <a:rPr lang="es-ES_tradnl" b="1" dirty="0" smtClean="0"/>
            <a:t>Se orienta hacia la reflexión y el cuestionamiento que favorece la formación de profesionales con juicio crítico.  </a:t>
          </a:r>
          <a:endParaRPr lang="en-US" dirty="0"/>
        </a:p>
      </dgm:t>
    </dgm:pt>
    <dgm:pt modelId="{8F0FDF16-D11F-4B9A-AA3D-6C2C313B38F2}" type="parTrans" cxnId="{644031FA-DDD8-4F29-8E55-9524209CA3E5}">
      <dgm:prSet/>
      <dgm:spPr/>
      <dgm:t>
        <a:bodyPr/>
        <a:lstStyle/>
        <a:p>
          <a:endParaRPr lang="en-US"/>
        </a:p>
      </dgm:t>
    </dgm:pt>
    <dgm:pt modelId="{BF6829F0-92AF-43FC-A308-606F42DC0EE3}" type="sibTrans" cxnId="{644031FA-DDD8-4F29-8E55-9524209CA3E5}">
      <dgm:prSet/>
      <dgm:spPr/>
      <dgm:t>
        <a:bodyPr/>
        <a:lstStyle/>
        <a:p>
          <a:endParaRPr lang="en-US"/>
        </a:p>
      </dgm:t>
    </dgm:pt>
    <dgm:pt modelId="{FDBC6024-47DF-45CE-9132-93520EBD8B57}">
      <dgm:prSet phldrT="[Text]"/>
      <dgm:spPr/>
      <dgm:t>
        <a:bodyPr/>
        <a:lstStyle/>
        <a:p>
          <a:r>
            <a:rPr lang="es-PA" dirty="0" smtClean="0"/>
            <a:t>Actualizarse permanentemente en las </a:t>
          </a:r>
          <a:r>
            <a:rPr lang="es-PA" dirty="0" err="1" smtClean="0"/>
            <a:t>Tic´s</a:t>
          </a:r>
          <a:r>
            <a:rPr lang="es-PA" smtClean="0"/>
            <a:t>.</a:t>
          </a:r>
          <a:endParaRPr lang="en-US" dirty="0"/>
        </a:p>
      </dgm:t>
    </dgm:pt>
    <dgm:pt modelId="{4C04BFE9-45F4-4758-839A-A80AB49D6E56}" type="parTrans" cxnId="{DA3B050E-41E6-4A30-80D8-2F521DE14068}">
      <dgm:prSet/>
      <dgm:spPr/>
      <dgm:t>
        <a:bodyPr/>
        <a:lstStyle/>
        <a:p>
          <a:endParaRPr lang="en-US"/>
        </a:p>
      </dgm:t>
    </dgm:pt>
    <dgm:pt modelId="{D91C673F-8F28-4C3A-A486-4CD04E2F89A4}" type="sibTrans" cxnId="{DA3B050E-41E6-4A30-80D8-2F521DE14068}">
      <dgm:prSet/>
      <dgm:spPr/>
      <dgm:t>
        <a:bodyPr/>
        <a:lstStyle/>
        <a:p>
          <a:endParaRPr lang="en-US"/>
        </a:p>
      </dgm:t>
    </dgm:pt>
    <dgm:pt modelId="{5CA526D1-B0E0-4B31-993C-E0AE2F042EC2}">
      <dgm:prSet phldrT="[Text]" phldr="1"/>
      <dgm:spPr/>
      <dgm:t>
        <a:bodyPr/>
        <a:lstStyle/>
        <a:p>
          <a:endParaRPr lang="en-US"/>
        </a:p>
      </dgm:t>
    </dgm:pt>
    <dgm:pt modelId="{D97CD8D1-A2E7-4FCD-83C9-AAE407707178}" type="parTrans" cxnId="{46744EB4-6003-426F-923B-4C5D815EE7B1}">
      <dgm:prSet/>
      <dgm:spPr/>
      <dgm:t>
        <a:bodyPr/>
        <a:lstStyle/>
        <a:p>
          <a:endParaRPr lang="en-US"/>
        </a:p>
      </dgm:t>
    </dgm:pt>
    <dgm:pt modelId="{250EA674-559D-40BD-A301-16446C261750}" type="sibTrans" cxnId="{46744EB4-6003-426F-923B-4C5D815EE7B1}">
      <dgm:prSet/>
      <dgm:spPr/>
      <dgm:t>
        <a:bodyPr/>
        <a:lstStyle/>
        <a:p>
          <a:endParaRPr lang="en-US"/>
        </a:p>
      </dgm:t>
    </dgm:pt>
    <dgm:pt modelId="{0802E9E3-6E64-49E2-B5AB-2E679832146B}">
      <dgm:prSet phldrT="[Text]" phldr="1"/>
      <dgm:spPr/>
      <dgm:t>
        <a:bodyPr/>
        <a:lstStyle/>
        <a:p>
          <a:endParaRPr lang="en-US"/>
        </a:p>
      </dgm:t>
    </dgm:pt>
    <dgm:pt modelId="{8EB8930A-DA9B-46AC-A9CF-ABF9A89749B4}" type="parTrans" cxnId="{266869D3-C7D7-4B62-AA38-5DC93CF9BF38}">
      <dgm:prSet/>
      <dgm:spPr/>
      <dgm:t>
        <a:bodyPr/>
        <a:lstStyle/>
        <a:p>
          <a:endParaRPr lang="en-US"/>
        </a:p>
      </dgm:t>
    </dgm:pt>
    <dgm:pt modelId="{AD5F9DAA-CDF3-4631-9206-4A15C3F5A877}" type="sibTrans" cxnId="{266869D3-C7D7-4B62-AA38-5DC93CF9BF38}">
      <dgm:prSet/>
      <dgm:spPr/>
      <dgm:t>
        <a:bodyPr/>
        <a:lstStyle/>
        <a:p>
          <a:endParaRPr lang="en-US"/>
        </a:p>
      </dgm:t>
    </dgm:pt>
    <dgm:pt modelId="{F6300952-8321-4829-895A-F7FB5293FBB7}" type="pres">
      <dgm:prSet presAssocID="{FEE2F990-99FD-4578-9EC4-16EC25BE76DB}" presName="Name0" presStyleCnt="0">
        <dgm:presLayoutVars>
          <dgm:dir/>
          <dgm:animLvl val="lvl"/>
          <dgm:resizeHandles val="exact"/>
        </dgm:presLayoutVars>
      </dgm:prSet>
      <dgm:spPr/>
      <dgm:t>
        <a:bodyPr/>
        <a:lstStyle/>
        <a:p>
          <a:endParaRPr lang="en-US"/>
        </a:p>
      </dgm:t>
    </dgm:pt>
    <dgm:pt modelId="{C2E14A32-60CF-47A6-A58E-56BCE95376C6}" type="pres">
      <dgm:prSet presAssocID="{FDBC6024-47DF-45CE-9132-93520EBD8B57}" presName="boxAndChildren" presStyleCnt="0"/>
      <dgm:spPr/>
    </dgm:pt>
    <dgm:pt modelId="{B63D5804-E046-4586-A860-3AFF3770571E}" type="pres">
      <dgm:prSet presAssocID="{FDBC6024-47DF-45CE-9132-93520EBD8B57}" presName="parentTextBox" presStyleLbl="node1" presStyleIdx="0" presStyleCnt="3"/>
      <dgm:spPr/>
      <dgm:t>
        <a:bodyPr/>
        <a:lstStyle/>
        <a:p>
          <a:endParaRPr lang="en-US"/>
        </a:p>
      </dgm:t>
    </dgm:pt>
    <dgm:pt modelId="{FA8BBF64-48FD-4DCE-A7E0-73CA003B2E39}" type="pres">
      <dgm:prSet presAssocID="{FDBC6024-47DF-45CE-9132-93520EBD8B57}" presName="entireBox" presStyleLbl="node1" presStyleIdx="0" presStyleCnt="3"/>
      <dgm:spPr/>
      <dgm:t>
        <a:bodyPr/>
        <a:lstStyle/>
        <a:p>
          <a:endParaRPr lang="en-US"/>
        </a:p>
      </dgm:t>
    </dgm:pt>
    <dgm:pt modelId="{0725FE92-043D-4F25-82E7-04A99ED49465}" type="pres">
      <dgm:prSet presAssocID="{FDBC6024-47DF-45CE-9132-93520EBD8B57}" presName="descendantBox" presStyleCnt="0"/>
      <dgm:spPr/>
    </dgm:pt>
    <dgm:pt modelId="{F0294FA2-C5CA-4DA2-B4DB-51446E075526}" type="pres">
      <dgm:prSet presAssocID="{5CA526D1-B0E0-4B31-993C-E0AE2F042EC2}" presName="childTextBox" presStyleLbl="fgAccFollowNode1" presStyleIdx="0" presStyleCnt="6">
        <dgm:presLayoutVars>
          <dgm:bulletEnabled val="1"/>
        </dgm:presLayoutVars>
      </dgm:prSet>
      <dgm:spPr/>
      <dgm:t>
        <a:bodyPr/>
        <a:lstStyle/>
        <a:p>
          <a:endParaRPr lang="en-US"/>
        </a:p>
      </dgm:t>
    </dgm:pt>
    <dgm:pt modelId="{8BEA5146-D045-4943-B126-74F7FC8EE3DA}" type="pres">
      <dgm:prSet presAssocID="{0802E9E3-6E64-49E2-B5AB-2E679832146B}" presName="childTextBox" presStyleLbl="fgAccFollowNode1" presStyleIdx="1" presStyleCnt="6">
        <dgm:presLayoutVars>
          <dgm:bulletEnabled val="1"/>
        </dgm:presLayoutVars>
      </dgm:prSet>
      <dgm:spPr/>
      <dgm:t>
        <a:bodyPr/>
        <a:lstStyle/>
        <a:p>
          <a:endParaRPr lang="en-US"/>
        </a:p>
      </dgm:t>
    </dgm:pt>
    <dgm:pt modelId="{DD62E59C-A025-4AA3-9328-A46FA19A92B0}" type="pres">
      <dgm:prSet presAssocID="{A1315E47-12F3-48F8-9080-48D48298E290}" presName="sp" presStyleCnt="0"/>
      <dgm:spPr/>
    </dgm:pt>
    <dgm:pt modelId="{71A6D27A-9C48-4819-9610-2C388D17150B}" type="pres">
      <dgm:prSet presAssocID="{2F6B3228-D6C7-482D-88A4-F64B4830455F}" presName="arrowAndChildren" presStyleCnt="0"/>
      <dgm:spPr/>
    </dgm:pt>
    <dgm:pt modelId="{71B7987D-FD9D-4A81-8F6E-EFA290921F64}" type="pres">
      <dgm:prSet presAssocID="{2F6B3228-D6C7-482D-88A4-F64B4830455F}" presName="parentTextArrow" presStyleLbl="node1" presStyleIdx="0" presStyleCnt="3"/>
      <dgm:spPr/>
      <dgm:t>
        <a:bodyPr/>
        <a:lstStyle/>
        <a:p>
          <a:endParaRPr lang="en-US"/>
        </a:p>
      </dgm:t>
    </dgm:pt>
    <dgm:pt modelId="{3EC05047-6CAC-4711-A3AB-A3B5EF1804F3}" type="pres">
      <dgm:prSet presAssocID="{2F6B3228-D6C7-482D-88A4-F64B4830455F}" presName="arrow" presStyleLbl="node1" presStyleIdx="1" presStyleCnt="3"/>
      <dgm:spPr/>
      <dgm:t>
        <a:bodyPr/>
        <a:lstStyle/>
        <a:p>
          <a:endParaRPr lang="en-US"/>
        </a:p>
      </dgm:t>
    </dgm:pt>
    <dgm:pt modelId="{45C9EDA0-3645-44B3-8ABA-FA5974C759F8}" type="pres">
      <dgm:prSet presAssocID="{2F6B3228-D6C7-482D-88A4-F64B4830455F}" presName="descendantArrow" presStyleCnt="0"/>
      <dgm:spPr/>
    </dgm:pt>
    <dgm:pt modelId="{5CB8DDAD-C038-41DC-BDB7-A51CB2849A4E}" type="pres">
      <dgm:prSet presAssocID="{7B33613E-5F3B-4869-B725-DAAF2749983B}" presName="childTextArrow" presStyleLbl="fgAccFollowNode1" presStyleIdx="2" presStyleCnt="6">
        <dgm:presLayoutVars>
          <dgm:bulletEnabled val="1"/>
        </dgm:presLayoutVars>
      </dgm:prSet>
      <dgm:spPr/>
      <dgm:t>
        <a:bodyPr/>
        <a:lstStyle/>
        <a:p>
          <a:endParaRPr lang="en-US"/>
        </a:p>
      </dgm:t>
    </dgm:pt>
    <dgm:pt modelId="{DC623C20-F1E1-4323-AB24-C982A4E1676D}" type="pres">
      <dgm:prSet presAssocID="{277B88C2-C869-49D5-ABC7-1DF613A312E6}" presName="childTextArrow" presStyleLbl="fgAccFollowNode1" presStyleIdx="3" presStyleCnt="6">
        <dgm:presLayoutVars>
          <dgm:bulletEnabled val="1"/>
        </dgm:presLayoutVars>
      </dgm:prSet>
      <dgm:spPr/>
      <dgm:t>
        <a:bodyPr/>
        <a:lstStyle/>
        <a:p>
          <a:endParaRPr lang="en-US"/>
        </a:p>
      </dgm:t>
    </dgm:pt>
    <dgm:pt modelId="{821EA879-51B7-4717-BEA0-1FAA4BB3AAA7}" type="pres">
      <dgm:prSet presAssocID="{FFC28EF5-F62A-45F0-929A-2E8E78C03DF5}" presName="sp" presStyleCnt="0"/>
      <dgm:spPr/>
    </dgm:pt>
    <dgm:pt modelId="{DDF3A805-B930-434E-8DC0-36165E79B847}" type="pres">
      <dgm:prSet presAssocID="{68A459D4-A9A3-4853-8C1B-CB6DB3BD9D21}" presName="arrowAndChildren" presStyleCnt="0"/>
      <dgm:spPr/>
    </dgm:pt>
    <dgm:pt modelId="{5E32F973-4FB3-44B0-86F5-1C6FD6E66580}" type="pres">
      <dgm:prSet presAssocID="{68A459D4-A9A3-4853-8C1B-CB6DB3BD9D21}" presName="parentTextArrow" presStyleLbl="node1" presStyleIdx="1" presStyleCnt="3"/>
      <dgm:spPr/>
      <dgm:t>
        <a:bodyPr/>
        <a:lstStyle/>
        <a:p>
          <a:endParaRPr lang="en-US"/>
        </a:p>
      </dgm:t>
    </dgm:pt>
    <dgm:pt modelId="{0A3E0F0D-C2A8-4749-8599-FAFBFA33CF88}" type="pres">
      <dgm:prSet presAssocID="{68A459D4-A9A3-4853-8C1B-CB6DB3BD9D21}" presName="arrow" presStyleLbl="node1" presStyleIdx="2" presStyleCnt="3"/>
      <dgm:spPr/>
      <dgm:t>
        <a:bodyPr/>
        <a:lstStyle/>
        <a:p>
          <a:endParaRPr lang="en-US"/>
        </a:p>
      </dgm:t>
    </dgm:pt>
    <dgm:pt modelId="{A89EC5B0-6174-49A6-9D8B-FDD7447048A6}" type="pres">
      <dgm:prSet presAssocID="{68A459D4-A9A3-4853-8C1B-CB6DB3BD9D21}" presName="descendantArrow" presStyleCnt="0"/>
      <dgm:spPr/>
    </dgm:pt>
    <dgm:pt modelId="{5FF4F857-8F0C-4D9D-BB97-077B5A846CD2}" type="pres">
      <dgm:prSet presAssocID="{AD6825D4-1F59-416B-8503-9304F91BA3A3}" presName="childTextArrow" presStyleLbl="fgAccFollowNode1" presStyleIdx="4" presStyleCnt="6">
        <dgm:presLayoutVars>
          <dgm:bulletEnabled val="1"/>
        </dgm:presLayoutVars>
      </dgm:prSet>
      <dgm:spPr/>
      <dgm:t>
        <a:bodyPr/>
        <a:lstStyle/>
        <a:p>
          <a:endParaRPr lang="en-US"/>
        </a:p>
      </dgm:t>
    </dgm:pt>
    <dgm:pt modelId="{53880B09-834A-46B5-A419-AD79174C6074}" type="pres">
      <dgm:prSet presAssocID="{4F17170D-B371-45F3-9AA8-022FB2FB3AC2}" presName="childTextArrow" presStyleLbl="fgAccFollowNode1" presStyleIdx="5" presStyleCnt="6">
        <dgm:presLayoutVars>
          <dgm:bulletEnabled val="1"/>
        </dgm:presLayoutVars>
      </dgm:prSet>
      <dgm:spPr/>
      <dgm:t>
        <a:bodyPr/>
        <a:lstStyle/>
        <a:p>
          <a:endParaRPr lang="en-US"/>
        </a:p>
      </dgm:t>
    </dgm:pt>
  </dgm:ptLst>
  <dgm:cxnLst>
    <dgm:cxn modelId="{B6E27EB8-4EC1-4EBF-ABCA-8C8A5A9CFEF7}" type="presOf" srcId="{277B88C2-C869-49D5-ABC7-1DF613A312E6}" destId="{DC623C20-F1E1-4323-AB24-C982A4E1676D}" srcOrd="0" destOrd="0" presId="urn:microsoft.com/office/officeart/2005/8/layout/process4"/>
    <dgm:cxn modelId="{DCB7E883-F07F-4E58-B50A-3EDEAD4B2A61}" type="presOf" srcId="{FEE2F990-99FD-4578-9EC4-16EC25BE76DB}" destId="{F6300952-8321-4829-895A-F7FB5293FBB7}" srcOrd="0" destOrd="0" presId="urn:microsoft.com/office/officeart/2005/8/layout/process4"/>
    <dgm:cxn modelId="{0BFA3C4C-868B-499B-85B0-92F902D731F7}" type="presOf" srcId="{68A459D4-A9A3-4853-8C1B-CB6DB3BD9D21}" destId="{5E32F973-4FB3-44B0-86F5-1C6FD6E66580}" srcOrd="0" destOrd="0" presId="urn:microsoft.com/office/officeart/2005/8/layout/process4"/>
    <dgm:cxn modelId="{39BC8D34-889C-4D11-A33E-C18B7A484FF4}" type="presOf" srcId="{2F6B3228-D6C7-482D-88A4-F64B4830455F}" destId="{3EC05047-6CAC-4711-A3AB-A3B5EF1804F3}" srcOrd="1" destOrd="0" presId="urn:microsoft.com/office/officeart/2005/8/layout/process4"/>
    <dgm:cxn modelId="{644031FA-DDD8-4F29-8E55-9524209CA3E5}" srcId="{2F6B3228-D6C7-482D-88A4-F64B4830455F}" destId="{277B88C2-C869-49D5-ABC7-1DF613A312E6}" srcOrd="1" destOrd="0" parTransId="{8F0FDF16-D11F-4B9A-AA3D-6C2C313B38F2}" sibTransId="{BF6829F0-92AF-43FC-A308-606F42DC0EE3}"/>
    <dgm:cxn modelId="{FDACCDCA-84AD-44B3-BF5C-CE933BBF6285}" type="presOf" srcId="{FDBC6024-47DF-45CE-9132-93520EBD8B57}" destId="{FA8BBF64-48FD-4DCE-A7E0-73CA003B2E39}" srcOrd="1" destOrd="0" presId="urn:microsoft.com/office/officeart/2005/8/layout/process4"/>
    <dgm:cxn modelId="{6EB5AA7C-47A8-4133-BBD6-67B0F8038488}" type="presOf" srcId="{2F6B3228-D6C7-482D-88A4-F64B4830455F}" destId="{71B7987D-FD9D-4A81-8F6E-EFA290921F64}" srcOrd="0" destOrd="0" presId="urn:microsoft.com/office/officeart/2005/8/layout/process4"/>
    <dgm:cxn modelId="{DA3B050E-41E6-4A30-80D8-2F521DE14068}" srcId="{FEE2F990-99FD-4578-9EC4-16EC25BE76DB}" destId="{FDBC6024-47DF-45CE-9132-93520EBD8B57}" srcOrd="2" destOrd="0" parTransId="{4C04BFE9-45F4-4758-839A-A80AB49D6E56}" sibTransId="{D91C673F-8F28-4C3A-A486-4CD04E2F89A4}"/>
    <dgm:cxn modelId="{AFC3FBC4-FB32-4788-99F5-BA3854267C0C}" srcId="{68A459D4-A9A3-4853-8C1B-CB6DB3BD9D21}" destId="{4F17170D-B371-45F3-9AA8-022FB2FB3AC2}" srcOrd="1" destOrd="0" parTransId="{4B647718-7101-4EB3-B6C2-8FEEF64081D1}" sibTransId="{CC832613-8514-4BC9-BE9C-3201725DD95C}"/>
    <dgm:cxn modelId="{34D1E359-FF7F-4DBD-AB1F-22BEAC7D9015}" type="presOf" srcId="{FDBC6024-47DF-45CE-9132-93520EBD8B57}" destId="{B63D5804-E046-4586-A860-3AFF3770571E}" srcOrd="0" destOrd="0" presId="urn:microsoft.com/office/officeart/2005/8/layout/process4"/>
    <dgm:cxn modelId="{32ED2300-33D5-4E6A-B56C-F884B6677A45}" type="presOf" srcId="{7B33613E-5F3B-4869-B725-DAAF2749983B}" destId="{5CB8DDAD-C038-41DC-BDB7-A51CB2849A4E}" srcOrd="0" destOrd="0" presId="urn:microsoft.com/office/officeart/2005/8/layout/process4"/>
    <dgm:cxn modelId="{46744EB4-6003-426F-923B-4C5D815EE7B1}" srcId="{FDBC6024-47DF-45CE-9132-93520EBD8B57}" destId="{5CA526D1-B0E0-4B31-993C-E0AE2F042EC2}" srcOrd="0" destOrd="0" parTransId="{D97CD8D1-A2E7-4FCD-83C9-AAE407707178}" sibTransId="{250EA674-559D-40BD-A301-16446C261750}"/>
    <dgm:cxn modelId="{66EAF72E-5602-4671-9170-372513B5BE1F}" srcId="{FEE2F990-99FD-4578-9EC4-16EC25BE76DB}" destId="{2F6B3228-D6C7-482D-88A4-F64B4830455F}" srcOrd="1" destOrd="0" parTransId="{FCE8E1EE-6570-4767-967F-8E559F61686A}" sibTransId="{A1315E47-12F3-48F8-9080-48D48298E290}"/>
    <dgm:cxn modelId="{D0A64DD2-11C7-459D-9A41-83CAEF2266E6}" type="presOf" srcId="{0802E9E3-6E64-49E2-B5AB-2E679832146B}" destId="{8BEA5146-D045-4943-B126-74F7FC8EE3DA}" srcOrd="0" destOrd="0" presId="urn:microsoft.com/office/officeart/2005/8/layout/process4"/>
    <dgm:cxn modelId="{7BEEBC49-307B-4869-B8F2-44D0424123D1}" type="presOf" srcId="{5CA526D1-B0E0-4B31-993C-E0AE2F042EC2}" destId="{F0294FA2-C5CA-4DA2-B4DB-51446E075526}" srcOrd="0" destOrd="0" presId="urn:microsoft.com/office/officeart/2005/8/layout/process4"/>
    <dgm:cxn modelId="{3B05902F-1163-4B6A-AD27-5C7F28089D8C}" type="presOf" srcId="{4F17170D-B371-45F3-9AA8-022FB2FB3AC2}" destId="{53880B09-834A-46B5-A419-AD79174C6074}" srcOrd="0" destOrd="0" presId="urn:microsoft.com/office/officeart/2005/8/layout/process4"/>
    <dgm:cxn modelId="{3095B4B1-95F6-43B4-943F-2483CF97CE5A}" srcId="{68A459D4-A9A3-4853-8C1B-CB6DB3BD9D21}" destId="{AD6825D4-1F59-416B-8503-9304F91BA3A3}" srcOrd="0" destOrd="0" parTransId="{695941ED-D2E9-4489-A51F-63E5ED3CFF0E}" sibTransId="{CA6E4867-6E22-465B-8562-3732EC3D358D}"/>
    <dgm:cxn modelId="{234FF3B2-7BF0-4313-B890-5EEEA1DB7029}" srcId="{FEE2F990-99FD-4578-9EC4-16EC25BE76DB}" destId="{68A459D4-A9A3-4853-8C1B-CB6DB3BD9D21}" srcOrd="0" destOrd="0" parTransId="{A65DD181-B83B-4D32-AD1D-7BAADB7FABE6}" sibTransId="{FFC28EF5-F62A-45F0-929A-2E8E78C03DF5}"/>
    <dgm:cxn modelId="{266869D3-C7D7-4B62-AA38-5DC93CF9BF38}" srcId="{FDBC6024-47DF-45CE-9132-93520EBD8B57}" destId="{0802E9E3-6E64-49E2-B5AB-2E679832146B}" srcOrd="1" destOrd="0" parTransId="{8EB8930A-DA9B-46AC-A9CF-ABF9A89749B4}" sibTransId="{AD5F9DAA-CDF3-4631-9206-4A15C3F5A877}"/>
    <dgm:cxn modelId="{89249B73-7F66-4602-B235-955F1DEDC549}" type="presOf" srcId="{AD6825D4-1F59-416B-8503-9304F91BA3A3}" destId="{5FF4F857-8F0C-4D9D-BB97-077B5A846CD2}" srcOrd="0" destOrd="0" presId="urn:microsoft.com/office/officeart/2005/8/layout/process4"/>
    <dgm:cxn modelId="{A8456883-3AA2-4B4E-B953-FBFD9AF4AFF3}" type="presOf" srcId="{68A459D4-A9A3-4853-8C1B-CB6DB3BD9D21}" destId="{0A3E0F0D-C2A8-4749-8599-FAFBFA33CF88}" srcOrd="1" destOrd="0" presId="urn:microsoft.com/office/officeart/2005/8/layout/process4"/>
    <dgm:cxn modelId="{48452186-9375-4C93-BCBD-66BB2127F448}" srcId="{2F6B3228-D6C7-482D-88A4-F64B4830455F}" destId="{7B33613E-5F3B-4869-B725-DAAF2749983B}" srcOrd="0" destOrd="0" parTransId="{E6ED903B-7352-4AF6-9117-05FE2A3AC60E}" sibTransId="{93A5810C-E005-4A94-A447-7DEE0A096627}"/>
    <dgm:cxn modelId="{5E817877-88A7-4A80-8138-419FD06DD382}" type="presParOf" srcId="{F6300952-8321-4829-895A-F7FB5293FBB7}" destId="{C2E14A32-60CF-47A6-A58E-56BCE95376C6}" srcOrd="0" destOrd="0" presId="urn:microsoft.com/office/officeart/2005/8/layout/process4"/>
    <dgm:cxn modelId="{7A763F92-68A1-460C-8B90-874B57BA0780}" type="presParOf" srcId="{C2E14A32-60CF-47A6-A58E-56BCE95376C6}" destId="{B63D5804-E046-4586-A860-3AFF3770571E}" srcOrd="0" destOrd="0" presId="urn:microsoft.com/office/officeart/2005/8/layout/process4"/>
    <dgm:cxn modelId="{555F99A0-C39E-4FF1-90D4-222790D3DEBF}" type="presParOf" srcId="{C2E14A32-60CF-47A6-A58E-56BCE95376C6}" destId="{FA8BBF64-48FD-4DCE-A7E0-73CA003B2E39}" srcOrd="1" destOrd="0" presId="urn:microsoft.com/office/officeart/2005/8/layout/process4"/>
    <dgm:cxn modelId="{65E9ED43-0A53-47CF-BCEF-887A40266454}" type="presParOf" srcId="{C2E14A32-60CF-47A6-A58E-56BCE95376C6}" destId="{0725FE92-043D-4F25-82E7-04A99ED49465}" srcOrd="2" destOrd="0" presId="urn:microsoft.com/office/officeart/2005/8/layout/process4"/>
    <dgm:cxn modelId="{3DF22A86-EAA4-4573-AF41-EB1403FA1E75}" type="presParOf" srcId="{0725FE92-043D-4F25-82E7-04A99ED49465}" destId="{F0294FA2-C5CA-4DA2-B4DB-51446E075526}" srcOrd="0" destOrd="0" presId="urn:microsoft.com/office/officeart/2005/8/layout/process4"/>
    <dgm:cxn modelId="{0BF45E7F-6BC0-4E97-B1DB-EE6FF8106B96}" type="presParOf" srcId="{0725FE92-043D-4F25-82E7-04A99ED49465}" destId="{8BEA5146-D045-4943-B126-74F7FC8EE3DA}" srcOrd="1" destOrd="0" presId="urn:microsoft.com/office/officeart/2005/8/layout/process4"/>
    <dgm:cxn modelId="{D002D140-B073-4BAE-B261-163C83FC685A}" type="presParOf" srcId="{F6300952-8321-4829-895A-F7FB5293FBB7}" destId="{DD62E59C-A025-4AA3-9328-A46FA19A92B0}" srcOrd="1" destOrd="0" presId="urn:microsoft.com/office/officeart/2005/8/layout/process4"/>
    <dgm:cxn modelId="{5F116B92-8484-4D26-A4A3-C2694C529471}" type="presParOf" srcId="{F6300952-8321-4829-895A-F7FB5293FBB7}" destId="{71A6D27A-9C48-4819-9610-2C388D17150B}" srcOrd="2" destOrd="0" presId="urn:microsoft.com/office/officeart/2005/8/layout/process4"/>
    <dgm:cxn modelId="{8DFDB95D-B553-428E-B5F8-C904F8A334A2}" type="presParOf" srcId="{71A6D27A-9C48-4819-9610-2C388D17150B}" destId="{71B7987D-FD9D-4A81-8F6E-EFA290921F64}" srcOrd="0" destOrd="0" presId="urn:microsoft.com/office/officeart/2005/8/layout/process4"/>
    <dgm:cxn modelId="{9E9AC428-BB4E-431A-9873-4C4C61A3A8F4}" type="presParOf" srcId="{71A6D27A-9C48-4819-9610-2C388D17150B}" destId="{3EC05047-6CAC-4711-A3AB-A3B5EF1804F3}" srcOrd="1" destOrd="0" presId="urn:microsoft.com/office/officeart/2005/8/layout/process4"/>
    <dgm:cxn modelId="{C6388F36-C319-4E9D-A436-83316C016805}" type="presParOf" srcId="{71A6D27A-9C48-4819-9610-2C388D17150B}" destId="{45C9EDA0-3645-44B3-8ABA-FA5974C759F8}" srcOrd="2" destOrd="0" presId="urn:microsoft.com/office/officeart/2005/8/layout/process4"/>
    <dgm:cxn modelId="{C118719B-3419-4EF5-8FEC-7EE3613C215D}" type="presParOf" srcId="{45C9EDA0-3645-44B3-8ABA-FA5974C759F8}" destId="{5CB8DDAD-C038-41DC-BDB7-A51CB2849A4E}" srcOrd="0" destOrd="0" presId="urn:microsoft.com/office/officeart/2005/8/layout/process4"/>
    <dgm:cxn modelId="{55B06C97-786F-4B58-82C8-E0411BF93410}" type="presParOf" srcId="{45C9EDA0-3645-44B3-8ABA-FA5974C759F8}" destId="{DC623C20-F1E1-4323-AB24-C982A4E1676D}" srcOrd="1" destOrd="0" presId="urn:microsoft.com/office/officeart/2005/8/layout/process4"/>
    <dgm:cxn modelId="{459F0F47-00F8-424A-B58D-D0C42D85EC8D}" type="presParOf" srcId="{F6300952-8321-4829-895A-F7FB5293FBB7}" destId="{821EA879-51B7-4717-BEA0-1FAA4BB3AAA7}" srcOrd="3" destOrd="0" presId="urn:microsoft.com/office/officeart/2005/8/layout/process4"/>
    <dgm:cxn modelId="{AE7027A4-F083-48FC-B189-32D29B894CC3}" type="presParOf" srcId="{F6300952-8321-4829-895A-F7FB5293FBB7}" destId="{DDF3A805-B930-434E-8DC0-36165E79B847}" srcOrd="4" destOrd="0" presId="urn:microsoft.com/office/officeart/2005/8/layout/process4"/>
    <dgm:cxn modelId="{9762D7D6-5879-436B-B99B-050B84F95032}" type="presParOf" srcId="{DDF3A805-B930-434E-8DC0-36165E79B847}" destId="{5E32F973-4FB3-44B0-86F5-1C6FD6E66580}" srcOrd="0" destOrd="0" presId="urn:microsoft.com/office/officeart/2005/8/layout/process4"/>
    <dgm:cxn modelId="{8EB67859-3E59-405B-9786-6BE47462A14D}" type="presParOf" srcId="{DDF3A805-B930-434E-8DC0-36165E79B847}" destId="{0A3E0F0D-C2A8-4749-8599-FAFBFA33CF88}" srcOrd="1" destOrd="0" presId="urn:microsoft.com/office/officeart/2005/8/layout/process4"/>
    <dgm:cxn modelId="{1B49A3BA-255A-44CE-9EB1-5447F4A47060}" type="presParOf" srcId="{DDF3A805-B930-434E-8DC0-36165E79B847}" destId="{A89EC5B0-6174-49A6-9D8B-FDD7447048A6}" srcOrd="2" destOrd="0" presId="urn:microsoft.com/office/officeart/2005/8/layout/process4"/>
    <dgm:cxn modelId="{CAB7887F-D5BC-4D94-9AB0-08C94E13ED4A}" type="presParOf" srcId="{A89EC5B0-6174-49A6-9D8B-FDD7447048A6}" destId="{5FF4F857-8F0C-4D9D-BB97-077B5A846CD2}" srcOrd="0" destOrd="0" presId="urn:microsoft.com/office/officeart/2005/8/layout/process4"/>
    <dgm:cxn modelId="{A1A031A2-90D5-4E3D-A898-72B4BEC6C9EF}" type="presParOf" srcId="{A89EC5B0-6174-49A6-9D8B-FDD7447048A6}" destId="{53880B09-834A-46B5-A419-AD79174C6074}" srcOrd="1" destOrd="0" presId="urn:microsoft.com/office/officeart/2005/8/layout/process4"/>
  </dgm:cxnLst>
  <dgm:bg/>
  <dgm:whole/>
</dgm:dataModel>
</file>

<file path=ppt/diagrams/data2.xml><?xml version="1.0" encoding="utf-8"?>
<dgm:dataModel xmlns:dgm="http://schemas.openxmlformats.org/drawingml/2006/diagram" xmlns:a="http://schemas.openxmlformats.org/drawingml/2006/main">
  <dgm:ptLst>
    <dgm:pt modelId="{E05B8538-6AFD-4321-B7FB-43F5700A8532}" type="doc">
      <dgm:prSet loTypeId="urn:microsoft.com/office/officeart/2005/8/layout/pyramid2" loCatId="list" qsTypeId="urn:microsoft.com/office/officeart/2005/8/quickstyle/simple1" qsCatId="simple" csTypeId="urn:microsoft.com/office/officeart/2005/8/colors/accent1_2" csCatId="accent1" phldr="1"/>
      <dgm:spPr/>
    </dgm:pt>
    <dgm:pt modelId="{79BF72F0-ECA5-4B8F-A668-A5805DBD40BC}">
      <dgm:prSet phldrT="[Text]" custT="1"/>
      <dgm:spPr/>
      <dgm:t>
        <a:bodyPr/>
        <a:lstStyle/>
        <a:p>
          <a:r>
            <a:rPr lang="es-PA" sz="2800" b="1" dirty="0" smtClean="0"/>
            <a:t>Competencia Lingüística</a:t>
          </a:r>
          <a:endParaRPr lang="en-US" sz="2800" b="1" dirty="0"/>
        </a:p>
      </dgm:t>
    </dgm:pt>
    <dgm:pt modelId="{CEB8BE71-8AD7-4D8D-AAE2-9901646E43E0}" type="parTrans" cxnId="{1C832B6E-4773-4158-BB99-C74E72DE0BCC}">
      <dgm:prSet/>
      <dgm:spPr/>
      <dgm:t>
        <a:bodyPr/>
        <a:lstStyle/>
        <a:p>
          <a:endParaRPr lang="en-US"/>
        </a:p>
      </dgm:t>
    </dgm:pt>
    <dgm:pt modelId="{AA046353-9ECF-4DC2-9021-E018E29B7191}" type="sibTrans" cxnId="{1C832B6E-4773-4158-BB99-C74E72DE0BCC}">
      <dgm:prSet/>
      <dgm:spPr/>
      <dgm:t>
        <a:bodyPr/>
        <a:lstStyle/>
        <a:p>
          <a:endParaRPr lang="en-US"/>
        </a:p>
      </dgm:t>
    </dgm:pt>
    <dgm:pt modelId="{C277BF2C-A922-4A0F-9421-18C4B46BE382}">
      <dgm:prSet phldrT="[Text]"/>
      <dgm:spPr/>
      <dgm:t>
        <a:bodyPr/>
        <a:lstStyle/>
        <a:p>
          <a:r>
            <a:rPr lang="es-PA" b="1" dirty="0" smtClean="0"/>
            <a:t>Capacidad individual y colectiva del ser humano para dominar la lengua.</a:t>
          </a:r>
        </a:p>
        <a:p>
          <a:r>
            <a:rPr lang="es-PA" b="1" dirty="0" smtClean="0"/>
            <a:t>Interpreta-construye-reinventa</a:t>
          </a:r>
          <a:endParaRPr lang="en-US" b="1" dirty="0"/>
        </a:p>
      </dgm:t>
    </dgm:pt>
    <dgm:pt modelId="{92CF04B6-5355-4DC4-A7DB-4B878894C178}" type="parTrans" cxnId="{64D85EA0-2391-48D1-BED1-2474E277237A}">
      <dgm:prSet/>
      <dgm:spPr/>
      <dgm:t>
        <a:bodyPr/>
        <a:lstStyle/>
        <a:p>
          <a:endParaRPr lang="en-US"/>
        </a:p>
      </dgm:t>
    </dgm:pt>
    <dgm:pt modelId="{96449E7E-3880-4B33-9611-88DD16D79E1C}" type="sibTrans" cxnId="{64D85EA0-2391-48D1-BED1-2474E277237A}">
      <dgm:prSet/>
      <dgm:spPr/>
      <dgm:t>
        <a:bodyPr/>
        <a:lstStyle/>
        <a:p>
          <a:endParaRPr lang="en-US"/>
        </a:p>
      </dgm:t>
    </dgm:pt>
    <dgm:pt modelId="{E2972B3D-C5E4-48CB-970B-31F46E3FC526}">
      <dgm:prSet phldrT="[Text]"/>
      <dgm:spPr/>
      <dgm:t>
        <a:bodyPr/>
        <a:lstStyle/>
        <a:p>
          <a:r>
            <a:rPr lang="es-PA" b="1" dirty="0" smtClean="0"/>
            <a:t>Persona competente en el uso del lenguaje y lo evidencia en su interacción con </a:t>
          </a:r>
          <a:r>
            <a:rPr lang="es-PA" b="1" dirty="0" err="1" smtClean="0"/>
            <a:t>otr@s</a:t>
          </a:r>
          <a:endParaRPr lang="en-US" b="1" dirty="0"/>
        </a:p>
      </dgm:t>
    </dgm:pt>
    <dgm:pt modelId="{8148B2F7-EFC7-4EF7-A9B7-211A704C77C5}" type="parTrans" cxnId="{D0BA8450-1EF5-4F41-BD98-25EE8B68E74F}">
      <dgm:prSet/>
      <dgm:spPr/>
      <dgm:t>
        <a:bodyPr/>
        <a:lstStyle/>
        <a:p>
          <a:endParaRPr lang="en-US"/>
        </a:p>
      </dgm:t>
    </dgm:pt>
    <dgm:pt modelId="{C663AF07-3945-48AC-933B-1ADAC0155D0C}" type="sibTrans" cxnId="{D0BA8450-1EF5-4F41-BD98-25EE8B68E74F}">
      <dgm:prSet/>
      <dgm:spPr/>
      <dgm:t>
        <a:bodyPr/>
        <a:lstStyle/>
        <a:p>
          <a:endParaRPr lang="en-US"/>
        </a:p>
      </dgm:t>
    </dgm:pt>
    <dgm:pt modelId="{500DFAF2-0278-44CA-A4AF-10A9FE977F2A}" type="pres">
      <dgm:prSet presAssocID="{E05B8538-6AFD-4321-B7FB-43F5700A8532}" presName="compositeShape" presStyleCnt="0">
        <dgm:presLayoutVars>
          <dgm:dir/>
          <dgm:resizeHandles/>
        </dgm:presLayoutVars>
      </dgm:prSet>
      <dgm:spPr/>
    </dgm:pt>
    <dgm:pt modelId="{E8AF400F-7F13-41CD-BB91-3057D0864ED9}" type="pres">
      <dgm:prSet presAssocID="{E05B8538-6AFD-4321-B7FB-43F5700A8532}" presName="pyramid" presStyleLbl="node1" presStyleIdx="0" presStyleCnt="1" custScaleX="132182"/>
      <dgm:spPr/>
    </dgm:pt>
    <dgm:pt modelId="{A88424A3-1274-44D0-AD4E-C470D6295EF9}" type="pres">
      <dgm:prSet presAssocID="{E05B8538-6AFD-4321-B7FB-43F5700A8532}" presName="theList" presStyleCnt="0"/>
      <dgm:spPr/>
    </dgm:pt>
    <dgm:pt modelId="{B1AC8273-02E7-47A9-BCD6-38C9692A71AA}" type="pres">
      <dgm:prSet presAssocID="{79BF72F0-ECA5-4B8F-A668-A5805DBD40BC}" presName="aNode" presStyleLbl="fgAcc1" presStyleIdx="0" presStyleCnt="3" custScaleX="154823">
        <dgm:presLayoutVars>
          <dgm:bulletEnabled val="1"/>
        </dgm:presLayoutVars>
      </dgm:prSet>
      <dgm:spPr/>
      <dgm:t>
        <a:bodyPr/>
        <a:lstStyle/>
        <a:p>
          <a:endParaRPr lang="en-US"/>
        </a:p>
      </dgm:t>
    </dgm:pt>
    <dgm:pt modelId="{522973A3-D77E-431C-85BC-F6BA7452AC3A}" type="pres">
      <dgm:prSet presAssocID="{79BF72F0-ECA5-4B8F-A668-A5805DBD40BC}" presName="aSpace" presStyleCnt="0"/>
      <dgm:spPr/>
    </dgm:pt>
    <dgm:pt modelId="{2B4A3C54-E705-4E5F-904F-70ED9462298E}" type="pres">
      <dgm:prSet presAssocID="{C277BF2C-A922-4A0F-9421-18C4B46BE382}" presName="aNode" presStyleLbl="fgAcc1" presStyleIdx="1" presStyleCnt="3" custScaleX="213960">
        <dgm:presLayoutVars>
          <dgm:bulletEnabled val="1"/>
        </dgm:presLayoutVars>
      </dgm:prSet>
      <dgm:spPr/>
      <dgm:t>
        <a:bodyPr/>
        <a:lstStyle/>
        <a:p>
          <a:endParaRPr lang="en-US"/>
        </a:p>
      </dgm:t>
    </dgm:pt>
    <dgm:pt modelId="{CD3CAB62-3B8D-4285-8826-955247355B85}" type="pres">
      <dgm:prSet presAssocID="{C277BF2C-A922-4A0F-9421-18C4B46BE382}" presName="aSpace" presStyleCnt="0"/>
      <dgm:spPr/>
    </dgm:pt>
    <dgm:pt modelId="{B5BD1DD9-9834-40CC-882D-87BB4F66E9BA}" type="pres">
      <dgm:prSet presAssocID="{E2972B3D-C5E4-48CB-970B-31F46E3FC526}" presName="aNode" presStyleLbl="fgAcc1" presStyleIdx="2" presStyleCnt="3" custScaleX="236686">
        <dgm:presLayoutVars>
          <dgm:bulletEnabled val="1"/>
        </dgm:presLayoutVars>
      </dgm:prSet>
      <dgm:spPr/>
      <dgm:t>
        <a:bodyPr/>
        <a:lstStyle/>
        <a:p>
          <a:endParaRPr lang="en-US"/>
        </a:p>
      </dgm:t>
    </dgm:pt>
    <dgm:pt modelId="{0659ABAB-EBF2-42B6-8FB4-34C60AC19CAA}" type="pres">
      <dgm:prSet presAssocID="{E2972B3D-C5E4-48CB-970B-31F46E3FC526}" presName="aSpace" presStyleCnt="0"/>
      <dgm:spPr/>
    </dgm:pt>
  </dgm:ptLst>
  <dgm:cxnLst>
    <dgm:cxn modelId="{64D85EA0-2391-48D1-BED1-2474E277237A}" srcId="{E05B8538-6AFD-4321-B7FB-43F5700A8532}" destId="{C277BF2C-A922-4A0F-9421-18C4B46BE382}" srcOrd="1" destOrd="0" parTransId="{92CF04B6-5355-4DC4-A7DB-4B878894C178}" sibTransId="{96449E7E-3880-4B33-9611-88DD16D79E1C}"/>
    <dgm:cxn modelId="{3DF44EBC-2215-4C9D-8895-C93F855DDAD8}" type="presOf" srcId="{E05B8538-6AFD-4321-B7FB-43F5700A8532}" destId="{500DFAF2-0278-44CA-A4AF-10A9FE977F2A}" srcOrd="0" destOrd="0" presId="urn:microsoft.com/office/officeart/2005/8/layout/pyramid2"/>
    <dgm:cxn modelId="{CEE6829A-B5F6-4561-9E46-813962E6A252}" type="presOf" srcId="{C277BF2C-A922-4A0F-9421-18C4B46BE382}" destId="{2B4A3C54-E705-4E5F-904F-70ED9462298E}" srcOrd="0" destOrd="0" presId="urn:microsoft.com/office/officeart/2005/8/layout/pyramid2"/>
    <dgm:cxn modelId="{1C832B6E-4773-4158-BB99-C74E72DE0BCC}" srcId="{E05B8538-6AFD-4321-B7FB-43F5700A8532}" destId="{79BF72F0-ECA5-4B8F-A668-A5805DBD40BC}" srcOrd="0" destOrd="0" parTransId="{CEB8BE71-8AD7-4D8D-AAE2-9901646E43E0}" sibTransId="{AA046353-9ECF-4DC2-9021-E018E29B7191}"/>
    <dgm:cxn modelId="{D0BA8450-1EF5-4F41-BD98-25EE8B68E74F}" srcId="{E05B8538-6AFD-4321-B7FB-43F5700A8532}" destId="{E2972B3D-C5E4-48CB-970B-31F46E3FC526}" srcOrd="2" destOrd="0" parTransId="{8148B2F7-EFC7-4EF7-A9B7-211A704C77C5}" sibTransId="{C663AF07-3945-48AC-933B-1ADAC0155D0C}"/>
    <dgm:cxn modelId="{1FFB4982-A5D0-4DDA-90BF-0C47B3FCFAAE}" type="presOf" srcId="{E2972B3D-C5E4-48CB-970B-31F46E3FC526}" destId="{B5BD1DD9-9834-40CC-882D-87BB4F66E9BA}" srcOrd="0" destOrd="0" presId="urn:microsoft.com/office/officeart/2005/8/layout/pyramid2"/>
    <dgm:cxn modelId="{D3870C2A-B90F-4A50-95BF-202DD6F5563E}" type="presOf" srcId="{79BF72F0-ECA5-4B8F-A668-A5805DBD40BC}" destId="{B1AC8273-02E7-47A9-BCD6-38C9692A71AA}" srcOrd="0" destOrd="0" presId="urn:microsoft.com/office/officeart/2005/8/layout/pyramid2"/>
    <dgm:cxn modelId="{16D98DC2-926F-497B-B2FC-1671F355C134}" type="presParOf" srcId="{500DFAF2-0278-44CA-A4AF-10A9FE977F2A}" destId="{E8AF400F-7F13-41CD-BB91-3057D0864ED9}" srcOrd="0" destOrd="0" presId="urn:microsoft.com/office/officeart/2005/8/layout/pyramid2"/>
    <dgm:cxn modelId="{2C6AC713-2549-45F6-B36D-62B3F43F7A56}" type="presParOf" srcId="{500DFAF2-0278-44CA-A4AF-10A9FE977F2A}" destId="{A88424A3-1274-44D0-AD4E-C470D6295EF9}" srcOrd="1" destOrd="0" presId="urn:microsoft.com/office/officeart/2005/8/layout/pyramid2"/>
    <dgm:cxn modelId="{D00A8DA5-130D-4952-875D-CE867338511B}" type="presParOf" srcId="{A88424A3-1274-44D0-AD4E-C470D6295EF9}" destId="{B1AC8273-02E7-47A9-BCD6-38C9692A71AA}" srcOrd="0" destOrd="0" presId="urn:microsoft.com/office/officeart/2005/8/layout/pyramid2"/>
    <dgm:cxn modelId="{C5E28640-C9BA-488B-8E28-FB87BA649772}" type="presParOf" srcId="{A88424A3-1274-44D0-AD4E-C470D6295EF9}" destId="{522973A3-D77E-431C-85BC-F6BA7452AC3A}" srcOrd="1" destOrd="0" presId="urn:microsoft.com/office/officeart/2005/8/layout/pyramid2"/>
    <dgm:cxn modelId="{CA88079B-27A6-40D2-BE92-6AE73F2B4E15}" type="presParOf" srcId="{A88424A3-1274-44D0-AD4E-C470D6295EF9}" destId="{2B4A3C54-E705-4E5F-904F-70ED9462298E}" srcOrd="2" destOrd="0" presId="urn:microsoft.com/office/officeart/2005/8/layout/pyramid2"/>
    <dgm:cxn modelId="{16CDD6DC-0732-47F6-B20C-295F31406ED1}" type="presParOf" srcId="{A88424A3-1274-44D0-AD4E-C470D6295EF9}" destId="{CD3CAB62-3B8D-4285-8826-955247355B85}" srcOrd="3" destOrd="0" presId="urn:microsoft.com/office/officeart/2005/8/layout/pyramid2"/>
    <dgm:cxn modelId="{4BB21DDE-A23B-4FE4-9FCF-11BCB44F739A}" type="presParOf" srcId="{A88424A3-1274-44D0-AD4E-C470D6295EF9}" destId="{B5BD1DD9-9834-40CC-882D-87BB4F66E9BA}" srcOrd="4" destOrd="0" presId="urn:microsoft.com/office/officeart/2005/8/layout/pyramid2"/>
    <dgm:cxn modelId="{5C11055F-A78D-480D-9090-BC0F062033D2}" type="presParOf" srcId="{A88424A3-1274-44D0-AD4E-C470D6295EF9}" destId="{0659ABAB-EBF2-42B6-8FB4-34C60AC19CAA}" srcOrd="5" destOrd="0" presId="urn:microsoft.com/office/officeart/2005/8/layout/pyramid2"/>
  </dgm:cxnLst>
  <dgm:bg/>
  <dgm:whole/>
</dgm:dataModel>
</file>

<file path=ppt/diagrams/data3.xml><?xml version="1.0" encoding="utf-8"?>
<dgm:dataModel xmlns:dgm="http://schemas.openxmlformats.org/drawingml/2006/diagram" xmlns:a="http://schemas.openxmlformats.org/drawingml/2006/main">
  <dgm:ptLst>
    <dgm:pt modelId="{A26AC120-6DF3-45F9-98A8-BF3162E82C74}"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8471D795-32ED-493E-B48A-82D6F1320BD9}">
      <dgm:prSet phldrT="[Text]" custT="1"/>
      <dgm:spPr/>
      <dgm:t>
        <a:bodyPr/>
        <a:lstStyle/>
        <a:p>
          <a:r>
            <a:rPr lang="es-PA" sz="3200" b="1" dirty="0" smtClean="0"/>
            <a:t>Gramática generativa </a:t>
          </a:r>
          <a:r>
            <a:rPr lang="es-PA" sz="2800" b="1" dirty="0" smtClean="0"/>
            <a:t>transformacional</a:t>
          </a:r>
          <a:endParaRPr lang="en-US" sz="2800" b="1" dirty="0"/>
        </a:p>
      </dgm:t>
    </dgm:pt>
    <dgm:pt modelId="{9369F1E8-354F-4D9B-97A0-14FCE02F8ECC}" type="parTrans" cxnId="{73265F40-D55D-4D34-93F7-F57F5F5E7DB7}">
      <dgm:prSet/>
      <dgm:spPr/>
      <dgm:t>
        <a:bodyPr/>
        <a:lstStyle/>
        <a:p>
          <a:endParaRPr lang="en-US"/>
        </a:p>
      </dgm:t>
    </dgm:pt>
    <dgm:pt modelId="{CC1932D3-76C3-451D-9929-5DEF634EB20A}" type="sibTrans" cxnId="{73265F40-D55D-4D34-93F7-F57F5F5E7DB7}">
      <dgm:prSet/>
      <dgm:spPr/>
      <dgm:t>
        <a:bodyPr/>
        <a:lstStyle/>
        <a:p>
          <a:endParaRPr lang="en-US"/>
        </a:p>
      </dgm:t>
    </dgm:pt>
    <dgm:pt modelId="{A1E68F87-7715-4449-8C30-730E7455E9C4}">
      <dgm:prSet phldrT="[Text]"/>
      <dgm:spPr/>
      <dgm:t>
        <a:bodyPr/>
        <a:lstStyle/>
        <a:p>
          <a:r>
            <a:rPr lang="es-PA" dirty="0" smtClean="0"/>
            <a:t>Describe y explica la competencia y actuación lingüística.</a:t>
          </a:r>
          <a:endParaRPr lang="en-US" dirty="0"/>
        </a:p>
      </dgm:t>
    </dgm:pt>
    <dgm:pt modelId="{53298630-314F-413F-8549-EAA117E35551}" type="parTrans" cxnId="{2E716C45-BCCD-4B01-AFD5-A3B9138175B3}">
      <dgm:prSet/>
      <dgm:spPr/>
      <dgm:t>
        <a:bodyPr/>
        <a:lstStyle/>
        <a:p>
          <a:endParaRPr lang="en-US"/>
        </a:p>
      </dgm:t>
    </dgm:pt>
    <dgm:pt modelId="{A7D483DF-7861-4B65-9FA4-AC60ACD29D01}" type="sibTrans" cxnId="{2E716C45-BCCD-4B01-AFD5-A3B9138175B3}">
      <dgm:prSet/>
      <dgm:spPr/>
      <dgm:t>
        <a:bodyPr/>
        <a:lstStyle/>
        <a:p>
          <a:endParaRPr lang="en-US"/>
        </a:p>
      </dgm:t>
    </dgm:pt>
    <dgm:pt modelId="{011942C1-274D-41AB-9283-A93557A52808}">
      <dgm:prSet phldrT="[Text]"/>
      <dgm:spPr/>
      <dgm:t>
        <a:bodyPr/>
        <a:lstStyle/>
        <a:p>
          <a:r>
            <a:rPr lang="es-PA" dirty="0" smtClean="0"/>
            <a:t>Estudia el aprendizaje que el </a:t>
          </a:r>
          <a:r>
            <a:rPr lang="es-PA" dirty="0" err="1" smtClean="0"/>
            <a:t>niño@</a:t>
          </a:r>
          <a:r>
            <a:rPr lang="es-PA" dirty="0" smtClean="0"/>
            <a:t> realiza.</a:t>
          </a:r>
          <a:endParaRPr lang="en-US" dirty="0"/>
        </a:p>
      </dgm:t>
    </dgm:pt>
    <dgm:pt modelId="{A922B53D-4865-4672-9B78-898B9D3D5A32}" type="parTrans" cxnId="{799065E0-F42C-4FCC-8656-26602B6252E1}">
      <dgm:prSet/>
      <dgm:spPr/>
      <dgm:t>
        <a:bodyPr/>
        <a:lstStyle/>
        <a:p>
          <a:endParaRPr lang="en-US"/>
        </a:p>
      </dgm:t>
    </dgm:pt>
    <dgm:pt modelId="{EAD7696D-55A0-47B5-A2B8-76BE4FCAA87D}" type="sibTrans" cxnId="{799065E0-F42C-4FCC-8656-26602B6252E1}">
      <dgm:prSet/>
      <dgm:spPr/>
      <dgm:t>
        <a:bodyPr/>
        <a:lstStyle/>
        <a:p>
          <a:endParaRPr lang="en-US"/>
        </a:p>
      </dgm:t>
    </dgm:pt>
    <dgm:pt modelId="{D7459C44-5BF1-4BFD-AE5F-6C0AE0D42BF3}">
      <dgm:prSet phldrT="[Text]"/>
      <dgm:spPr/>
      <dgm:t>
        <a:bodyPr/>
        <a:lstStyle/>
        <a:p>
          <a:r>
            <a:rPr lang="es-PA" b="1" dirty="0" smtClean="0"/>
            <a:t>Competencia: conocimiento teórico de la lengua</a:t>
          </a:r>
          <a:endParaRPr lang="en-US" b="1" dirty="0"/>
        </a:p>
      </dgm:t>
    </dgm:pt>
    <dgm:pt modelId="{2915CC0E-5024-479B-AA56-77CA918AF122}" type="parTrans" cxnId="{B86B892A-DC0F-4616-A139-8CAA59484D79}">
      <dgm:prSet/>
      <dgm:spPr/>
      <dgm:t>
        <a:bodyPr/>
        <a:lstStyle/>
        <a:p>
          <a:endParaRPr lang="en-US"/>
        </a:p>
      </dgm:t>
    </dgm:pt>
    <dgm:pt modelId="{2BD1DED3-A502-47BC-AA34-F7758E3D8115}" type="sibTrans" cxnId="{B86B892A-DC0F-4616-A139-8CAA59484D79}">
      <dgm:prSet/>
      <dgm:spPr/>
      <dgm:t>
        <a:bodyPr/>
        <a:lstStyle/>
        <a:p>
          <a:endParaRPr lang="en-US"/>
        </a:p>
      </dgm:t>
    </dgm:pt>
    <dgm:pt modelId="{8B97F7AB-504E-4150-8614-5B9DB7B1E075}">
      <dgm:prSet phldrT="[Text]"/>
      <dgm:spPr/>
      <dgm:t>
        <a:bodyPr/>
        <a:lstStyle/>
        <a:p>
          <a:r>
            <a:rPr lang="es-PA" dirty="0" smtClean="0"/>
            <a:t>Actuación: </a:t>
          </a:r>
          <a:endParaRPr lang="en-US" dirty="0"/>
        </a:p>
      </dgm:t>
    </dgm:pt>
    <dgm:pt modelId="{D6E29DA7-05DC-433F-9870-7C0B10BFDC45}" type="parTrans" cxnId="{BD39CBC0-0124-4108-B317-85A31AF80DEE}">
      <dgm:prSet/>
      <dgm:spPr/>
      <dgm:t>
        <a:bodyPr/>
        <a:lstStyle/>
        <a:p>
          <a:endParaRPr lang="en-US"/>
        </a:p>
      </dgm:t>
    </dgm:pt>
    <dgm:pt modelId="{0D94542D-8FCB-4257-A77E-79FA76C4A626}" type="sibTrans" cxnId="{BD39CBC0-0124-4108-B317-85A31AF80DEE}">
      <dgm:prSet/>
      <dgm:spPr/>
      <dgm:t>
        <a:bodyPr/>
        <a:lstStyle/>
        <a:p>
          <a:endParaRPr lang="en-US"/>
        </a:p>
      </dgm:t>
    </dgm:pt>
    <dgm:pt modelId="{432FF545-DC45-4F7D-BE99-68E897CEE44D}">
      <dgm:prSet phldrT="[Text]"/>
      <dgm:spPr/>
      <dgm:t>
        <a:bodyPr/>
        <a:lstStyle/>
        <a:p>
          <a:r>
            <a:rPr lang="es-PA" dirty="0" smtClean="0"/>
            <a:t>Uso real de la lengua en la vida cotidiana.</a:t>
          </a:r>
          <a:endParaRPr lang="en-US" dirty="0"/>
        </a:p>
      </dgm:t>
    </dgm:pt>
    <dgm:pt modelId="{14927FFB-CC7F-4372-A756-63D6B9395038}" type="parTrans" cxnId="{712BD014-BC65-47B8-8775-2012ECBB826E}">
      <dgm:prSet/>
      <dgm:spPr/>
      <dgm:t>
        <a:bodyPr/>
        <a:lstStyle/>
        <a:p>
          <a:endParaRPr lang="en-US"/>
        </a:p>
      </dgm:t>
    </dgm:pt>
    <dgm:pt modelId="{4D7FCAB8-75E9-4E9E-B601-81AB9B7BA52F}" type="sibTrans" cxnId="{712BD014-BC65-47B8-8775-2012ECBB826E}">
      <dgm:prSet/>
      <dgm:spPr/>
      <dgm:t>
        <a:bodyPr/>
        <a:lstStyle/>
        <a:p>
          <a:endParaRPr lang="en-US"/>
        </a:p>
      </dgm:t>
    </dgm:pt>
    <dgm:pt modelId="{D27242A3-17EA-4A7A-B4C2-6BE5395FED23}" type="pres">
      <dgm:prSet presAssocID="{A26AC120-6DF3-45F9-98A8-BF3162E82C74}" presName="Name0" presStyleCnt="0">
        <dgm:presLayoutVars>
          <dgm:dir/>
          <dgm:animLvl val="lvl"/>
          <dgm:resizeHandles/>
        </dgm:presLayoutVars>
      </dgm:prSet>
      <dgm:spPr/>
      <dgm:t>
        <a:bodyPr/>
        <a:lstStyle/>
        <a:p>
          <a:endParaRPr lang="en-US"/>
        </a:p>
      </dgm:t>
    </dgm:pt>
    <dgm:pt modelId="{02B5D87B-5483-4539-BF9B-8F71DD4AC05C}" type="pres">
      <dgm:prSet presAssocID="{8471D795-32ED-493E-B48A-82D6F1320BD9}" presName="linNode" presStyleCnt="0"/>
      <dgm:spPr/>
    </dgm:pt>
    <dgm:pt modelId="{4BDDD733-6B06-43AD-A8A9-CAAC2B19C81A}" type="pres">
      <dgm:prSet presAssocID="{8471D795-32ED-493E-B48A-82D6F1320BD9}" presName="parentShp" presStyleLbl="node1" presStyleIdx="0" presStyleCnt="2" custScaleX="112316" custScaleY="72044">
        <dgm:presLayoutVars>
          <dgm:bulletEnabled val="1"/>
        </dgm:presLayoutVars>
      </dgm:prSet>
      <dgm:spPr/>
      <dgm:t>
        <a:bodyPr/>
        <a:lstStyle/>
        <a:p>
          <a:endParaRPr lang="en-US"/>
        </a:p>
      </dgm:t>
    </dgm:pt>
    <dgm:pt modelId="{6609961C-92FD-4017-83C6-88C58E424B36}" type="pres">
      <dgm:prSet presAssocID="{8471D795-32ED-493E-B48A-82D6F1320BD9}" presName="childShp" presStyleLbl="bgAccFollowNode1" presStyleIdx="0" presStyleCnt="2">
        <dgm:presLayoutVars>
          <dgm:bulletEnabled val="1"/>
        </dgm:presLayoutVars>
      </dgm:prSet>
      <dgm:spPr/>
      <dgm:t>
        <a:bodyPr/>
        <a:lstStyle/>
        <a:p>
          <a:endParaRPr lang="en-US"/>
        </a:p>
      </dgm:t>
    </dgm:pt>
    <dgm:pt modelId="{3B493B19-E690-4E64-BD6C-68E7A3638538}" type="pres">
      <dgm:prSet presAssocID="{CC1932D3-76C3-451D-9929-5DEF634EB20A}" presName="spacing" presStyleCnt="0"/>
      <dgm:spPr/>
    </dgm:pt>
    <dgm:pt modelId="{C4F2F459-DB24-453E-B2D4-A2E5F3B661DE}" type="pres">
      <dgm:prSet presAssocID="{D7459C44-5BF1-4BFD-AE5F-6C0AE0D42BF3}" presName="linNode" presStyleCnt="0"/>
      <dgm:spPr/>
    </dgm:pt>
    <dgm:pt modelId="{2DCCB645-4881-4378-92FE-1F3229909A3E}" type="pres">
      <dgm:prSet presAssocID="{D7459C44-5BF1-4BFD-AE5F-6C0AE0D42BF3}" presName="parentShp" presStyleLbl="node1" presStyleIdx="1" presStyleCnt="2" custScaleX="106897" custScaleY="72045">
        <dgm:presLayoutVars>
          <dgm:bulletEnabled val="1"/>
        </dgm:presLayoutVars>
      </dgm:prSet>
      <dgm:spPr/>
      <dgm:t>
        <a:bodyPr/>
        <a:lstStyle/>
        <a:p>
          <a:endParaRPr lang="en-US"/>
        </a:p>
      </dgm:t>
    </dgm:pt>
    <dgm:pt modelId="{156D8326-F86F-4D98-9096-6C581450C620}" type="pres">
      <dgm:prSet presAssocID="{D7459C44-5BF1-4BFD-AE5F-6C0AE0D42BF3}" presName="childShp" presStyleLbl="bgAccFollowNode1" presStyleIdx="1" presStyleCnt="2">
        <dgm:presLayoutVars>
          <dgm:bulletEnabled val="1"/>
        </dgm:presLayoutVars>
      </dgm:prSet>
      <dgm:spPr/>
      <dgm:t>
        <a:bodyPr/>
        <a:lstStyle/>
        <a:p>
          <a:endParaRPr lang="en-US"/>
        </a:p>
      </dgm:t>
    </dgm:pt>
  </dgm:ptLst>
  <dgm:cxnLst>
    <dgm:cxn modelId="{BD39CBC0-0124-4108-B317-85A31AF80DEE}" srcId="{D7459C44-5BF1-4BFD-AE5F-6C0AE0D42BF3}" destId="{8B97F7AB-504E-4150-8614-5B9DB7B1E075}" srcOrd="0" destOrd="0" parTransId="{D6E29DA7-05DC-433F-9870-7C0B10BFDC45}" sibTransId="{0D94542D-8FCB-4257-A77E-79FA76C4A626}"/>
    <dgm:cxn modelId="{73265F40-D55D-4D34-93F7-F57F5F5E7DB7}" srcId="{A26AC120-6DF3-45F9-98A8-BF3162E82C74}" destId="{8471D795-32ED-493E-B48A-82D6F1320BD9}" srcOrd="0" destOrd="0" parTransId="{9369F1E8-354F-4D9B-97A0-14FCE02F8ECC}" sibTransId="{CC1932D3-76C3-451D-9929-5DEF634EB20A}"/>
    <dgm:cxn modelId="{A23F07AC-B374-4FA4-9B81-99FD55AB59EB}" type="presOf" srcId="{011942C1-274D-41AB-9283-A93557A52808}" destId="{6609961C-92FD-4017-83C6-88C58E424B36}" srcOrd="0" destOrd="1" presId="urn:microsoft.com/office/officeart/2005/8/layout/vList6"/>
    <dgm:cxn modelId="{799065E0-F42C-4FCC-8656-26602B6252E1}" srcId="{8471D795-32ED-493E-B48A-82D6F1320BD9}" destId="{011942C1-274D-41AB-9283-A93557A52808}" srcOrd="1" destOrd="0" parTransId="{A922B53D-4865-4672-9B78-898B9D3D5A32}" sibTransId="{EAD7696D-55A0-47B5-A2B8-76BE4FCAA87D}"/>
    <dgm:cxn modelId="{2E716C45-BCCD-4B01-AFD5-A3B9138175B3}" srcId="{8471D795-32ED-493E-B48A-82D6F1320BD9}" destId="{A1E68F87-7715-4449-8C30-730E7455E9C4}" srcOrd="0" destOrd="0" parTransId="{53298630-314F-413F-8549-EAA117E35551}" sibTransId="{A7D483DF-7861-4B65-9FA4-AC60ACD29D01}"/>
    <dgm:cxn modelId="{AB50FAF5-6CFE-470E-9F63-582004850AEA}" type="presOf" srcId="{A26AC120-6DF3-45F9-98A8-BF3162E82C74}" destId="{D27242A3-17EA-4A7A-B4C2-6BE5395FED23}" srcOrd="0" destOrd="0" presId="urn:microsoft.com/office/officeart/2005/8/layout/vList6"/>
    <dgm:cxn modelId="{712BD014-BC65-47B8-8775-2012ECBB826E}" srcId="{D7459C44-5BF1-4BFD-AE5F-6C0AE0D42BF3}" destId="{432FF545-DC45-4F7D-BE99-68E897CEE44D}" srcOrd="1" destOrd="0" parTransId="{14927FFB-CC7F-4372-A756-63D6B9395038}" sibTransId="{4D7FCAB8-75E9-4E9E-B601-81AB9B7BA52F}"/>
    <dgm:cxn modelId="{5E099C07-E583-4806-B42C-65AD9BBBDFD5}" type="presOf" srcId="{A1E68F87-7715-4449-8C30-730E7455E9C4}" destId="{6609961C-92FD-4017-83C6-88C58E424B36}" srcOrd="0" destOrd="0" presId="urn:microsoft.com/office/officeart/2005/8/layout/vList6"/>
    <dgm:cxn modelId="{8B93A380-2DD0-4590-9478-A3FBACFFA454}" type="presOf" srcId="{D7459C44-5BF1-4BFD-AE5F-6C0AE0D42BF3}" destId="{2DCCB645-4881-4378-92FE-1F3229909A3E}" srcOrd="0" destOrd="0" presId="urn:microsoft.com/office/officeart/2005/8/layout/vList6"/>
    <dgm:cxn modelId="{57A3A3A9-CCB9-4D17-8ECD-41081E68CEB3}" type="presOf" srcId="{8B97F7AB-504E-4150-8614-5B9DB7B1E075}" destId="{156D8326-F86F-4D98-9096-6C581450C620}" srcOrd="0" destOrd="0" presId="urn:microsoft.com/office/officeart/2005/8/layout/vList6"/>
    <dgm:cxn modelId="{B86B892A-DC0F-4616-A139-8CAA59484D79}" srcId="{A26AC120-6DF3-45F9-98A8-BF3162E82C74}" destId="{D7459C44-5BF1-4BFD-AE5F-6C0AE0D42BF3}" srcOrd="1" destOrd="0" parTransId="{2915CC0E-5024-479B-AA56-77CA918AF122}" sibTransId="{2BD1DED3-A502-47BC-AA34-F7758E3D8115}"/>
    <dgm:cxn modelId="{0F3736C3-685C-43BC-85C8-A7A47DD90E48}" type="presOf" srcId="{432FF545-DC45-4F7D-BE99-68E897CEE44D}" destId="{156D8326-F86F-4D98-9096-6C581450C620}" srcOrd="0" destOrd="1" presId="urn:microsoft.com/office/officeart/2005/8/layout/vList6"/>
    <dgm:cxn modelId="{FE6E25DE-CDC3-43D8-9ACF-5BC58E3AA58E}" type="presOf" srcId="{8471D795-32ED-493E-B48A-82D6F1320BD9}" destId="{4BDDD733-6B06-43AD-A8A9-CAAC2B19C81A}" srcOrd="0" destOrd="0" presId="urn:microsoft.com/office/officeart/2005/8/layout/vList6"/>
    <dgm:cxn modelId="{34725242-4B6E-4CF0-A90D-C408CCE15342}" type="presParOf" srcId="{D27242A3-17EA-4A7A-B4C2-6BE5395FED23}" destId="{02B5D87B-5483-4539-BF9B-8F71DD4AC05C}" srcOrd="0" destOrd="0" presId="urn:microsoft.com/office/officeart/2005/8/layout/vList6"/>
    <dgm:cxn modelId="{29371A83-08A9-4ECF-9DF2-C263CC3F594E}" type="presParOf" srcId="{02B5D87B-5483-4539-BF9B-8F71DD4AC05C}" destId="{4BDDD733-6B06-43AD-A8A9-CAAC2B19C81A}" srcOrd="0" destOrd="0" presId="urn:microsoft.com/office/officeart/2005/8/layout/vList6"/>
    <dgm:cxn modelId="{7F5F780A-D91B-4400-88D6-941CCC72E663}" type="presParOf" srcId="{02B5D87B-5483-4539-BF9B-8F71DD4AC05C}" destId="{6609961C-92FD-4017-83C6-88C58E424B36}" srcOrd="1" destOrd="0" presId="urn:microsoft.com/office/officeart/2005/8/layout/vList6"/>
    <dgm:cxn modelId="{563DDE26-A881-4A3D-88B7-E82C1C1B0B12}" type="presParOf" srcId="{D27242A3-17EA-4A7A-B4C2-6BE5395FED23}" destId="{3B493B19-E690-4E64-BD6C-68E7A3638538}" srcOrd="1" destOrd="0" presId="urn:microsoft.com/office/officeart/2005/8/layout/vList6"/>
    <dgm:cxn modelId="{63675AEC-DC86-4AA0-B56D-5FE1C3FEF527}" type="presParOf" srcId="{D27242A3-17EA-4A7A-B4C2-6BE5395FED23}" destId="{C4F2F459-DB24-453E-B2D4-A2E5F3B661DE}" srcOrd="2" destOrd="0" presId="urn:microsoft.com/office/officeart/2005/8/layout/vList6"/>
    <dgm:cxn modelId="{61E3B469-E556-484E-9E15-7CEA56FFB460}" type="presParOf" srcId="{C4F2F459-DB24-453E-B2D4-A2E5F3B661DE}" destId="{2DCCB645-4881-4378-92FE-1F3229909A3E}" srcOrd="0" destOrd="0" presId="urn:microsoft.com/office/officeart/2005/8/layout/vList6"/>
    <dgm:cxn modelId="{FE6EE8C8-3E2C-47B4-A59F-9CC952DCED65}" type="presParOf" srcId="{C4F2F459-DB24-453E-B2D4-A2E5F3B661DE}" destId="{156D8326-F86F-4D98-9096-6C581450C620}" srcOrd="1" destOrd="0" presId="urn:microsoft.com/office/officeart/2005/8/layout/vList6"/>
  </dgm:cxnLst>
  <dgm:bg/>
  <dgm:whole/>
</dgm:dataModel>
</file>

<file path=ppt/diagrams/data4.xml><?xml version="1.0" encoding="utf-8"?>
<dgm:dataModel xmlns:dgm="http://schemas.openxmlformats.org/drawingml/2006/diagram" xmlns:a="http://schemas.openxmlformats.org/drawingml/2006/main">
  <dgm:ptLst>
    <dgm:pt modelId="{9F5A7D51-0868-4EC7-B26C-B2DFADE28723}" type="doc">
      <dgm:prSet loTypeId="urn:microsoft.com/office/officeart/2005/8/layout/hProcess9" loCatId="process" qsTypeId="urn:microsoft.com/office/officeart/2005/8/quickstyle/simple1" qsCatId="simple" csTypeId="urn:microsoft.com/office/officeart/2005/8/colors/accent1_2" csCatId="accent1" phldr="1"/>
      <dgm:spPr/>
    </dgm:pt>
    <dgm:pt modelId="{A5858393-0301-41E0-8DE4-657CDA0F3DDE}">
      <dgm:prSet phldrT="[Text]" custT="1"/>
      <dgm:spPr/>
      <dgm:t>
        <a:bodyPr/>
        <a:lstStyle/>
        <a:p>
          <a:r>
            <a:rPr lang="es-PA" sz="2800" b="1" dirty="0" smtClean="0"/>
            <a:t>Componente semántico</a:t>
          </a:r>
          <a:endParaRPr lang="en-US" sz="2800" b="1" dirty="0"/>
        </a:p>
      </dgm:t>
    </dgm:pt>
    <dgm:pt modelId="{277B3F53-DA03-4D97-B299-6EFC40C5C5BE}" type="parTrans" cxnId="{C6D0E566-5F16-4A87-953C-2BAB30174B5F}">
      <dgm:prSet/>
      <dgm:spPr/>
      <dgm:t>
        <a:bodyPr/>
        <a:lstStyle/>
        <a:p>
          <a:endParaRPr lang="en-US"/>
        </a:p>
      </dgm:t>
    </dgm:pt>
    <dgm:pt modelId="{2C9C602F-C3B0-4AB3-9DAA-E14430C07DA7}" type="sibTrans" cxnId="{C6D0E566-5F16-4A87-953C-2BAB30174B5F}">
      <dgm:prSet/>
      <dgm:spPr/>
      <dgm:t>
        <a:bodyPr/>
        <a:lstStyle/>
        <a:p>
          <a:endParaRPr lang="en-US"/>
        </a:p>
      </dgm:t>
    </dgm:pt>
    <dgm:pt modelId="{5ACDAF82-2D9C-4E5B-8157-F9349D50E598}">
      <dgm:prSet phldrT="[Text]"/>
      <dgm:spPr/>
      <dgm:t>
        <a:bodyPr/>
        <a:lstStyle/>
        <a:p>
          <a:r>
            <a:rPr lang="es-PA" b="1" dirty="0" smtClean="0"/>
            <a:t>Sintáctico</a:t>
          </a:r>
          <a:r>
            <a:rPr lang="es-PA" dirty="0" smtClean="0"/>
            <a:t> </a:t>
          </a:r>
          <a:endParaRPr lang="en-US" dirty="0"/>
        </a:p>
      </dgm:t>
    </dgm:pt>
    <dgm:pt modelId="{B521BF23-F987-4306-AD2C-E9E37D3C191E}" type="parTrans" cxnId="{289C00F2-1FCB-4766-BA61-E49E5E5C9F0A}">
      <dgm:prSet/>
      <dgm:spPr/>
      <dgm:t>
        <a:bodyPr/>
        <a:lstStyle/>
        <a:p>
          <a:endParaRPr lang="en-US"/>
        </a:p>
      </dgm:t>
    </dgm:pt>
    <dgm:pt modelId="{916287B9-E95F-4969-AAA3-60403A49D413}" type="sibTrans" cxnId="{289C00F2-1FCB-4766-BA61-E49E5E5C9F0A}">
      <dgm:prSet/>
      <dgm:spPr/>
      <dgm:t>
        <a:bodyPr/>
        <a:lstStyle/>
        <a:p>
          <a:endParaRPr lang="en-US"/>
        </a:p>
      </dgm:t>
    </dgm:pt>
    <dgm:pt modelId="{F78FC1D2-2262-43EE-A2ED-84457EB91DEC}">
      <dgm:prSet phldrT="[Text]"/>
      <dgm:spPr/>
      <dgm:t>
        <a:bodyPr/>
        <a:lstStyle/>
        <a:p>
          <a:r>
            <a:rPr lang="es-PA" b="1" dirty="0" smtClean="0"/>
            <a:t>Fonológico</a:t>
          </a:r>
          <a:r>
            <a:rPr lang="es-PA" dirty="0" smtClean="0"/>
            <a:t> </a:t>
          </a:r>
          <a:endParaRPr lang="en-US" dirty="0"/>
        </a:p>
      </dgm:t>
    </dgm:pt>
    <dgm:pt modelId="{23371F32-0A1A-4CB2-9A1F-8B49AA42A1A1}" type="parTrans" cxnId="{FA78FDC1-7344-461D-A0AE-F3F6F92CF0C4}">
      <dgm:prSet/>
      <dgm:spPr/>
      <dgm:t>
        <a:bodyPr/>
        <a:lstStyle/>
        <a:p>
          <a:endParaRPr lang="en-US"/>
        </a:p>
      </dgm:t>
    </dgm:pt>
    <dgm:pt modelId="{44629D0B-A138-4FD5-94CF-BDC5E8FCE22C}" type="sibTrans" cxnId="{FA78FDC1-7344-461D-A0AE-F3F6F92CF0C4}">
      <dgm:prSet/>
      <dgm:spPr/>
      <dgm:t>
        <a:bodyPr/>
        <a:lstStyle/>
        <a:p>
          <a:endParaRPr lang="en-US"/>
        </a:p>
      </dgm:t>
    </dgm:pt>
    <dgm:pt modelId="{8AA59BF6-FB20-48D0-85A4-A7FB28057714}" type="pres">
      <dgm:prSet presAssocID="{9F5A7D51-0868-4EC7-B26C-B2DFADE28723}" presName="CompostProcess" presStyleCnt="0">
        <dgm:presLayoutVars>
          <dgm:dir/>
          <dgm:resizeHandles val="exact"/>
        </dgm:presLayoutVars>
      </dgm:prSet>
      <dgm:spPr/>
    </dgm:pt>
    <dgm:pt modelId="{DD530F47-C251-4B83-8DBF-7B733E1FE85C}" type="pres">
      <dgm:prSet presAssocID="{9F5A7D51-0868-4EC7-B26C-B2DFADE28723}" presName="arrow" presStyleLbl="bgShp" presStyleIdx="0" presStyleCnt="1"/>
      <dgm:spPr/>
    </dgm:pt>
    <dgm:pt modelId="{7FFB4590-3240-4EF5-9493-15653840C3D1}" type="pres">
      <dgm:prSet presAssocID="{9F5A7D51-0868-4EC7-B26C-B2DFADE28723}" presName="linearProcess" presStyleCnt="0"/>
      <dgm:spPr/>
    </dgm:pt>
    <dgm:pt modelId="{05C6876A-2CBA-4BEA-AEA9-A02DB8FEA0EC}" type="pres">
      <dgm:prSet presAssocID="{A5858393-0301-41E0-8DE4-657CDA0F3DDE}" presName="textNode" presStyleLbl="node1" presStyleIdx="0" presStyleCnt="3" custScaleX="133932">
        <dgm:presLayoutVars>
          <dgm:bulletEnabled val="1"/>
        </dgm:presLayoutVars>
      </dgm:prSet>
      <dgm:spPr/>
      <dgm:t>
        <a:bodyPr/>
        <a:lstStyle/>
        <a:p>
          <a:endParaRPr lang="en-US"/>
        </a:p>
      </dgm:t>
    </dgm:pt>
    <dgm:pt modelId="{D26984A1-1229-4195-BA1A-1356E93C30A1}" type="pres">
      <dgm:prSet presAssocID="{2C9C602F-C3B0-4AB3-9DAA-E14430C07DA7}" presName="sibTrans" presStyleCnt="0"/>
      <dgm:spPr/>
    </dgm:pt>
    <dgm:pt modelId="{6157F3A2-AF7B-4FA3-9E35-6E5997674BF9}" type="pres">
      <dgm:prSet presAssocID="{5ACDAF82-2D9C-4E5B-8157-F9349D50E598}" presName="textNode" presStyleLbl="node1" presStyleIdx="1" presStyleCnt="3">
        <dgm:presLayoutVars>
          <dgm:bulletEnabled val="1"/>
        </dgm:presLayoutVars>
      </dgm:prSet>
      <dgm:spPr/>
      <dgm:t>
        <a:bodyPr/>
        <a:lstStyle/>
        <a:p>
          <a:endParaRPr lang="en-US"/>
        </a:p>
      </dgm:t>
    </dgm:pt>
    <dgm:pt modelId="{C0C9FDF0-56BB-416B-B6D5-4157B3E673BB}" type="pres">
      <dgm:prSet presAssocID="{916287B9-E95F-4969-AAA3-60403A49D413}" presName="sibTrans" presStyleCnt="0"/>
      <dgm:spPr/>
    </dgm:pt>
    <dgm:pt modelId="{9F242547-D415-4F95-9207-59D93E7AA313}" type="pres">
      <dgm:prSet presAssocID="{F78FC1D2-2262-43EE-A2ED-84457EB91DEC}" presName="textNode" presStyleLbl="node1" presStyleIdx="2" presStyleCnt="3">
        <dgm:presLayoutVars>
          <dgm:bulletEnabled val="1"/>
        </dgm:presLayoutVars>
      </dgm:prSet>
      <dgm:spPr/>
      <dgm:t>
        <a:bodyPr/>
        <a:lstStyle/>
        <a:p>
          <a:endParaRPr lang="en-US"/>
        </a:p>
      </dgm:t>
    </dgm:pt>
  </dgm:ptLst>
  <dgm:cxnLst>
    <dgm:cxn modelId="{C6D0E566-5F16-4A87-953C-2BAB30174B5F}" srcId="{9F5A7D51-0868-4EC7-B26C-B2DFADE28723}" destId="{A5858393-0301-41E0-8DE4-657CDA0F3DDE}" srcOrd="0" destOrd="0" parTransId="{277B3F53-DA03-4D97-B299-6EFC40C5C5BE}" sibTransId="{2C9C602F-C3B0-4AB3-9DAA-E14430C07DA7}"/>
    <dgm:cxn modelId="{263F7D69-4CBB-4D56-BB92-B7C7C8434FD2}" type="presOf" srcId="{A5858393-0301-41E0-8DE4-657CDA0F3DDE}" destId="{05C6876A-2CBA-4BEA-AEA9-A02DB8FEA0EC}" srcOrd="0" destOrd="0" presId="urn:microsoft.com/office/officeart/2005/8/layout/hProcess9"/>
    <dgm:cxn modelId="{4E174B2B-401F-46F4-B714-753C410D5DBB}" type="presOf" srcId="{5ACDAF82-2D9C-4E5B-8157-F9349D50E598}" destId="{6157F3A2-AF7B-4FA3-9E35-6E5997674BF9}" srcOrd="0" destOrd="0" presId="urn:microsoft.com/office/officeart/2005/8/layout/hProcess9"/>
    <dgm:cxn modelId="{289C00F2-1FCB-4766-BA61-E49E5E5C9F0A}" srcId="{9F5A7D51-0868-4EC7-B26C-B2DFADE28723}" destId="{5ACDAF82-2D9C-4E5B-8157-F9349D50E598}" srcOrd="1" destOrd="0" parTransId="{B521BF23-F987-4306-AD2C-E9E37D3C191E}" sibTransId="{916287B9-E95F-4969-AAA3-60403A49D413}"/>
    <dgm:cxn modelId="{D539F859-125A-4B78-90CE-6848B88A1697}" type="presOf" srcId="{9F5A7D51-0868-4EC7-B26C-B2DFADE28723}" destId="{8AA59BF6-FB20-48D0-85A4-A7FB28057714}" srcOrd="0" destOrd="0" presId="urn:microsoft.com/office/officeart/2005/8/layout/hProcess9"/>
    <dgm:cxn modelId="{4EEC0084-194D-4029-91A4-069D0D4E9C5B}" type="presOf" srcId="{F78FC1D2-2262-43EE-A2ED-84457EB91DEC}" destId="{9F242547-D415-4F95-9207-59D93E7AA313}" srcOrd="0" destOrd="0" presId="urn:microsoft.com/office/officeart/2005/8/layout/hProcess9"/>
    <dgm:cxn modelId="{FA78FDC1-7344-461D-A0AE-F3F6F92CF0C4}" srcId="{9F5A7D51-0868-4EC7-B26C-B2DFADE28723}" destId="{F78FC1D2-2262-43EE-A2ED-84457EB91DEC}" srcOrd="2" destOrd="0" parTransId="{23371F32-0A1A-4CB2-9A1F-8B49AA42A1A1}" sibTransId="{44629D0B-A138-4FD5-94CF-BDC5E8FCE22C}"/>
    <dgm:cxn modelId="{686C8BCF-FDE5-468E-BBC4-579C4865BFE6}" type="presParOf" srcId="{8AA59BF6-FB20-48D0-85A4-A7FB28057714}" destId="{DD530F47-C251-4B83-8DBF-7B733E1FE85C}" srcOrd="0" destOrd="0" presId="urn:microsoft.com/office/officeart/2005/8/layout/hProcess9"/>
    <dgm:cxn modelId="{77407CAE-D85E-4B3F-A70D-037062490565}" type="presParOf" srcId="{8AA59BF6-FB20-48D0-85A4-A7FB28057714}" destId="{7FFB4590-3240-4EF5-9493-15653840C3D1}" srcOrd="1" destOrd="0" presId="urn:microsoft.com/office/officeart/2005/8/layout/hProcess9"/>
    <dgm:cxn modelId="{124D482E-587F-443C-BA4B-18D905C4F3BA}" type="presParOf" srcId="{7FFB4590-3240-4EF5-9493-15653840C3D1}" destId="{05C6876A-2CBA-4BEA-AEA9-A02DB8FEA0EC}" srcOrd="0" destOrd="0" presId="urn:microsoft.com/office/officeart/2005/8/layout/hProcess9"/>
    <dgm:cxn modelId="{E18B747A-8B27-4203-95B7-D1F29556C65F}" type="presParOf" srcId="{7FFB4590-3240-4EF5-9493-15653840C3D1}" destId="{D26984A1-1229-4195-BA1A-1356E93C30A1}" srcOrd="1" destOrd="0" presId="urn:microsoft.com/office/officeart/2005/8/layout/hProcess9"/>
    <dgm:cxn modelId="{CCDB1E70-D292-4436-A166-04E00EB2F568}" type="presParOf" srcId="{7FFB4590-3240-4EF5-9493-15653840C3D1}" destId="{6157F3A2-AF7B-4FA3-9E35-6E5997674BF9}" srcOrd="2" destOrd="0" presId="urn:microsoft.com/office/officeart/2005/8/layout/hProcess9"/>
    <dgm:cxn modelId="{805F930F-F9FC-4788-93D4-561B1F546DB4}" type="presParOf" srcId="{7FFB4590-3240-4EF5-9493-15653840C3D1}" destId="{C0C9FDF0-56BB-416B-B6D5-4157B3E673BB}" srcOrd="3" destOrd="0" presId="urn:microsoft.com/office/officeart/2005/8/layout/hProcess9"/>
    <dgm:cxn modelId="{3AE3C5A4-009B-4536-9BE8-DB314E645CC3}" type="presParOf" srcId="{7FFB4590-3240-4EF5-9493-15653840C3D1}" destId="{9F242547-D415-4F95-9207-59D93E7AA313}" srcOrd="4" destOrd="0" presId="urn:microsoft.com/office/officeart/2005/8/layout/hProcess9"/>
  </dgm:cxnLst>
  <dgm:bg/>
  <dgm:whole/>
</dgm:dataModel>
</file>

<file path=ppt/diagrams/data5.xml><?xml version="1.0" encoding="utf-8"?>
<dgm:dataModel xmlns:dgm="http://schemas.openxmlformats.org/drawingml/2006/diagram" xmlns:a="http://schemas.openxmlformats.org/drawingml/2006/main">
  <dgm:ptLst>
    <dgm:pt modelId="{947D46B3-3068-4793-B2F0-0A9A5EA362F3}"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BAB86939-A7EC-457A-8E71-FE386F6B4E7D}">
      <dgm:prSet phldrT="[Text]" custT="1"/>
      <dgm:spPr/>
      <dgm:t>
        <a:bodyPr/>
        <a:lstStyle/>
        <a:p>
          <a:r>
            <a:rPr lang="es-PA" sz="1600" b="1" dirty="0" smtClean="0"/>
            <a:t>Competencia en el lenguaje si lo emplea para integrarse con </a:t>
          </a:r>
          <a:r>
            <a:rPr lang="es-PA" sz="1600" b="1" dirty="0" err="1" smtClean="0"/>
            <a:t>otr@s</a:t>
          </a:r>
          <a:r>
            <a:rPr lang="es-PA" sz="1600" b="1" dirty="0" smtClean="0"/>
            <a:t>  entendiendo y haciéndose entender.</a:t>
          </a:r>
          <a:endParaRPr lang="en-US" sz="1600" b="1" dirty="0"/>
        </a:p>
      </dgm:t>
    </dgm:pt>
    <dgm:pt modelId="{999F232C-BB86-4832-890E-E8C386FB70EF}" type="parTrans" cxnId="{64D9A85D-73AB-4560-9992-148E471080CB}">
      <dgm:prSet/>
      <dgm:spPr/>
      <dgm:t>
        <a:bodyPr/>
        <a:lstStyle/>
        <a:p>
          <a:endParaRPr lang="en-US"/>
        </a:p>
      </dgm:t>
    </dgm:pt>
    <dgm:pt modelId="{FED75510-6130-461A-8A00-C3DFE9D9799F}" type="sibTrans" cxnId="{64D9A85D-73AB-4560-9992-148E471080CB}">
      <dgm:prSet/>
      <dgm:spPr/>
      <dgm:t>
        <a:bodyPr/>
        <a:lstStyle/>
        <a:p>
          <a:endParaRPr lang="en-US"/>
        </a:p>
      </dgm:t>
    </dgm:pt>
    <dgm:pt modelId="{B14E1F2B-0EFD-42C6-BF0F-9FD5F6149D0D}">
      <dgm:prSet phldrT="[Text]" custT="1"/>
      <dgm:spPr/>
      <dgm:t>
        <a:bodyPr/>
        <a:lstStyle/>
        <a:p>
          <a:r>
            <a:rPr lang="es-PA" sz="1400" b="1" dirty="0" smtClean="0"/>
            <a:t>Toma en cuenta actitudes, valores y motivaciones, relacionadas con la lengua,  sus características y usos. </a:t>
          </a:r>
          <a:endParaRPr lang="en-US" sz="1400" b="1" dirty="0"/>
        </a:p>
      </dgm:t>
    </dgm:pt>
    <dgm:pt modelId="{745C7BC3-769D-4977-8035-2DE36A287D42}" type="parTrans" cxnId="{FE8EFA79-3F5D-4F69-809A-F4319982ED46}">
      <dgm:prSet/>
      <dgm:spPr/>
      <dgm:t>
        <a:bodyPr/>
        <a:lstStyle/>
        <a:p>
          <a:endParaRPr lang="en-US"/>
        </a:p>
      </dgm:t>
    </dgm:pt>
    <dgm:pt modelId="{64C5E0C3-0D95-4BDD-9F67-AA0DC2F4B4C0}" type="sibTrans" cxnId="{FE8EFA79-3F5D-4F69-809A-F4319982ED46}">
      <dgm:prSet/>
      <dgm:spPr/>
      <dgm:t>
        <a:bodyPr/>
        <a:lstStyle/>
        <a:p>
          <a:endParaRPr lang="en-US"/>
        </a:p>
      </dgm:t>
    </dgm:pt>
    <dgm:pt modelId="{1A1E17DA-3DB9-4473-8801-6A8FA444F55C}">
      <dgm:prSet phldrT="[Text]" custT="1"/>
      <dgm:spPr/>
      <dgm:t>
        <a:bodyPr/>
        <a:lstStyle/>
        <a:p>
          <a:r>
            <a:rPr lang="es-PA" sz="1400" b="1" dirty="0" smtClean="0"/>
            <a:t>Cuando es capaz de llevar a cabo un repertorio de actos de habla, de tomar parte en eventos comunicativos y de evaluar la participación de </a:t>
          </a:r>
          <a:r>
            <a:rPr lang="es-PA" sz="1400" b="1" dirty="0" err="1" smtClean="0"/>
            <a:t>otr@s</a:t>
          </a:r>
          <a:r>
            <a:rPr lang="es-PA" sz="1400" b="1" dirty="0" smtClean="0"/>
            <a:t>.</a:t>
          </a:r>
          <a:endParaRPr lang="en-US" sz="1400" b="1" dirty="0"/>
        </a:p>
      </dgm:t>
    </dgm:pt>
    <dgm:pt modelId="{82842A9D-7EC2-439C-98BC-840FB1364D2E}" type="parTrans" cxnId="{F742C699-6394-42BC-93DD-A0D5C40FEFD9}">
      <dgm:prSet/>
      <dgm:spPr/>
      <dgm:t>
        <a:bodyPr/>
        <a:lstStyle/>
        <a:p>
          <a:endParaRPr lang="en-US"/>
        </a:p>
      </dgm:t>
    </dgm:pt>
    <dgm:pt modelId="{B42EAA1A-212D-467D-83FE-683D942CDFD4}" type="sibTrans" cxnId="{F742C699-6394-42BC-93DD-A0D5C40FEFD9}">
      <dgm:prSet/>
      <dgm:spPr/>
      <dgm:t>
        <a:bodyPr/>
        <a:lstStyle/>
        <a:p>
          <a:endParaRPr lang="en-US"/>
        </a:p>
      </dgm:t>
    </dgm:pt>
    <dgm:pt modelId="{17563954-57C5-43FF-85CE-30D2839F01EC}">
      <dgm:prSet phldrT="[Text]" custT="1"/>
      <dgm:spPr/>
      <dgm:t>
        <a:bodyPr/>
        <a:lstStyle/>
        <a:p>
          <a:r>
            <a:rPr lang="es-PA" sz="1600" b="1" dirty="0" smtClean="0"/>
            <a:t>Sobre qué hablar, con quién,  dónde y en qué forma</a:t>
          </a:r>
          <a:r>
            <a:rPr lang="es-PA" sz="1600" dirty="0" smtClean="0"/>
            <a:t>.</a:t>
          </a:r>
          <a:endParaRPr lang="en-US" sz="1600" dirty="0"/>
        </a:p>
      </dgm:t>
    </dgm:pt>
    <dgm:pt modelId="{60A98515-921D-42BC-B67C-84080627F50E}" type="parTrans" cxnId="{E9C2FC76-7217-4CEF-BBF1-6CB10089B2B3}">
      <dgm:prSet/>
      <dgm:spPr/>
      <dgm:t>
        <a:bodyPr/>
        <a:lstStyle/>
        <a:p>
          <a:endParaRPr lang="en-US"/>
        </a:p>
      </dgm:t>
    </dgm:pt>
    <dgm:pt modelId="{9289AD49-36D1-41C0-B079-2505F95B85DF}" type="sibTrans" cxnId="{E9C2FC76-7217-4CEF-BBF1-6CB10089B2B3}">
      <dgm:prSet/>
      <dgm:spPr/>
      <dgm:t>
        <a:bodyPr/>
        <a:lstStyle/>
        <a:p>
          <a:endParaRPr lang="en-US"/>
        </a:p>
      </dgm:t>
    </dgm:pt>
    <dgm:pt modelId="{EA1A301A-E9B7-4FE1-A48D-052D42D67087}">
      <dgm:prSet phldrT="[Text]" custT="1"/>
      <dgm:spPr/>
      <dgm:t>
        <a:bodyPr/>
        <a:lstStyle/>
        <a:p>
          <a:r>
            <a:rPr lang="es-PA" sz="1400" b="1" dirty="0" smtClean="0"/>
            <a:t>Se desarrolla cuando una persona determina cuándo hablar y cuándo no hablar.</a:t>
          </a:r>
          <a:endParaRPr lang="en-US" sz="1400" b="1" dirty="0"/>
        </a:p>
      </dgm:t>
    </dgm:pt>
    <dgm:pt modelId="{879A46F9-92FB-4260-AA47-EB0ECE70C0CE}" type="parTrans" cxnId="{3C4802CB-0690-4348-9305-6C91809E17E5}">
      <dgm:prSet/>
      <dgm:spPr/>
      <dgm:t>
        <a:bodyPr/>
        <a:lstStyle/>
        <a:p>
          <a:endParaRPr lang="en-US"/>
        </a:p>
      </dgm:t>
    </dgm:pt>
    <dgm:pt modelId="{99B608D5-BC51-4CF5-9115-E673D905BAB5}" type="sibTrans" cxnId="{3C4802CB-0690-4348-9305-6C91809E17E5}">
      <dgm:prSet/>
      <dgm:spPr/>
      <dgm:t>
        <a:bodyPr/>
        <a:lstStyle/>
        <a:p>
          <a:endParaRPr lang="en-US"/>
        </a:p>
      </dgm:t>
    </dgm:pt>
    <dgm:pt modelId="{30AC3A3B-A486-44F7-B1A4-CE0D488E2FE9}" type="pres">
      <dgm:prSet presAssocID="{947D46B3-3068-4793-B2F0-0A9A5EA362F3}" presName="Name0" presStyleCnt="0">
        <dgm:presLayoutVars>
          <dgm:dir/>
          <dgm:resizeHandles val="exact"/>
        </dgm:presLayoutVars>
      </dgm:prSet>
      <dgm:spPr/>
      <dgm:t>
        <a:bodyPr/>
        <a:lstStyle/>
        <a:p>
          <a:endParaRPr lang="en-US"/>
        </a:p>
      </dgm:t>
    </dgm:pt>
    <dgm:pt modelId="{CE3D31CB-9A34-4A24-A43F-861A0EC38CA9}" type="pres">
      <dgm:prSet presAssocID="{947D46B3-3068-4793-B2F0-0A9A5EA362F3}" presName="cycle" presStyleCnt="0"/>
      <dgm:spPr/>
    </dgm:pt>
    <dgm:pt modelId="{B3A7084A-8DB5-475D-9A5B-2032CE682955}" type="pres">
      <dgm:prSet presAssocID="{BAB86939-A7EC-457A-8E71-FE386F6B4E7D}" presName="nodeFirstNode" presStyleLbl="node1" presStyleIdx="0" presStyleCnt="5" custScaleX="177993" custScaleY="121327">
        <dgm:presLayoutVars>
          <dgm:bulletEnabled val="1"/>
        </dgm:presLayoutVars>
      </dgm:prSet>
      <dgm:spPr/>
      <dgm:t>
        <a:bodyPr/>
        <a:lstStyle/>
        <a:p>
          <a:endParaRPr lang="en-US"/>
        </a:p>
      </dgm:t>
    </dgm:pt>
    <dgm:pt modelId="{B2ABA5F5-3F4A-42DC-907C-FF62DA774E47}" type="pres">
      <dgm:prSet presAssocID="{FED75510-6130-461A-8A00-C3DFE9D9799F}" presName="sibTransFirstNode" presStyleLbl="bgShp" presStyleIdx="0" presStyleCnt="1" custLinFactNeighborX="245" custLinFactNeighborY="-1497"/>
      <dgm:spPr/>
      <dgm:t>
        <a:bodyPr/>
        <a:lstStyle/>
        <a:p>
          <a:endParaRPr lang="en-US"/>
        </a:p>
      </dgm:t>
    </dgm:pt>
    <dgm:pt modelId="{815CA1C4-2450-461E-8CAF-2C8228155139}" type="pres">
      <dgm:prSet presAssocID="{B14E1F2B-0EFD-42C6-BF0F-9FD5F6149D0D}" presName="nodeFollowingNodes" presStyleLbl="node1" presStyleIdx="1" presStyleCnt="5" custScaleX="105879">
        <dgm:presLayoutVars>
          <dgm:bulletEnabled val="1"/>
        </dgm:presLayoutVars>
      </dgm:prSet>
      <dgm:spPr/>
      <dgm:t>
        <a:bodyPr/>
        <a:lstStyle/>
        <a:p>
          <a:endParaRPr lang="en-US"/>
        </a:p>
      </dgm:t>
    </dgm:pt>
    <dgm:pt modelId="{086F34AA-D753-4F69-814E-D49698F91CC9}" type="pres">
      <dgm:prSet presAssocID="{1A1E17DA-3DB9-4473-8801-6A8FA444F55C}" presName="nodeFollowingNodes" presStyleLbl="node1" presStyleIdx="2" presStyleCnt="5" custScaleX="104601" custScaleY="125258">
        <dgm:presLayoutVars>
          <dgm:bulletEnabled val="1"/>
        </dgm:presLayoutVars>
      </dgm:prSet>
      <dgm:spPr/>
      <dgm:t>
        <a:bodyPr/>
        <a:lstStyle/>
        <a:p>
          <a:endParaRPr lang="en-US"/>
        </a:p>
      </dgm:t>
    </dgm:pt>
    <dgm:pt modelId="{C08F6530-F5B6-4921-B6B1-2B909B5F524A}" type="pres">
      <dgm:prSet presAssocID="{17563954-57C5-43FF-85CE-30D2839F01EC}" presName="nodeFollowingNodes" presStyleLbl="node1" presStyleIdx="3" presStyleCnt="5" custScaleX="111459" custScaleY="123572" custRadScaleRad="99999" custRadScaleInc="495">
        <dgm:presLayoutVars>
          <dgm:bulletEnabled val="1"/>
        </dgm:presLayoutVars>
      </dgm:prSet>
      <dgm:spPr/>
      <dgm:t>
        <a:bodyPr/>
        <a:lstStyle/>
        <a:p>
          <a:endParaRPr lang="en-US"/>
        </a:p>
      </dgm:t>
    </dgm:pt>
    <dgm:pt modelId="{E574A85A-119F-41A6-B3FB-804B16B382B9}" type="pres">
      <dgm:prSet presAssocID="{EA1A301A-E9B7-4FE1-A48D-052D42D67087}" presName="nodeFollowingNodes" presStyleLbl="node1" presStyleIdx="4" presStyleCnt="5" custScaleX="105494">
        <dgm:presLayoutVars>
          <dgm:bulletEnabled val="1"/>
        </dgm:presLayoutVars>
      </dgm:prSet>
      <dgm:spPr/>
      <dgm:t>
        <a:bodyPr/>
        <a:lstStyle/>
        <a:p>
          <a:endParaRPr lang="en-US"/>
        </a:p>
      </dgm:t>
    </dgm:pt>
  </dgm:ptLst>
  <dgm:cxnLst>
    <dgm:cxn modelId="{AD608A4F-3534-488F-B25E-A630B755D3D3}" type="presOf" srcId="{BAB86939-A7EC-457A-8E71-FE386F6B4E7D}" destId="{B3A7084A-8DB5-475D-9A5B-2032CE682955}" srcOrd="0" destOrd="0" presId="urn:microsoft.com/office/officeart/2005/8/layout/cycle3"/>
    <dgm:cxn modelId="{CD55EDD5-B0CC-480E-B164-18040804D667}" type="presOf" srcId="{B14E1F2B-0EFD-42C6-BF0F-9FD5F6149D0D}" destId="{815CA1C4-2450-461E-8CAF-2C8228155139}" srcOrd="0" destOrd="0" presId="urn:microsoft.com/office/officeart/2005/8/layout/cycle3"/>
    <dgm:cxn modelId="{5C122870-2D0C-4298-94E5-7A82B02CCE3F}" type="presOf" srcId="{EA1A301A-E9B7-4FE1-A48D-052D42D67087}" destId="{E574A85A-119F-41A6-B3FB-804B16B382B9}" srcOrd="0" destOrd="0" presId="urn:microsoft.com/office/officeart/2005/8/layout/cycle3"/>
    <dgm:cxn modelId="{AEAB8919-68BB-4C42-99F2-5A7481843817}" type="presOf" srcId="{FED75510-6130-461A-8A00-C3DFE9D9799F}" destId="{B2ABA5F5-3F4A-42DC-907C-FF62DA774E47}" srcOrd="0" destOrd="0" presId="urn:microsoft.com/office/officeart/2005/8/layout/cycle3"/>
    <dgm:cxn modelId="{DC360A96-8189-41A2-BB9B-AE0D9EF52AC8}" type="presOf" srcId="{17563954-57C5-43FF-85CE-30D2839F01EC}" destId="{C08F6530-F5B6-4921-B6B1-2B909B5F524A}" srcOrd="0" destOrd="0" presId="urn:microsoft.com/office/officeart/2005/8/layout/cycle3"/>
    <dgm:cxn modelId="{F742C699-6394-42BC-93DD-A0D5C40FEFD9}" srcId="{947D46B3-3068-4793-B2F0-0A9A5EA362F3}" destId="{1A1E17DA-3DB9-4473-8801-6A8FA444F55C}" srcOrd="2" destOrd="0" parTransId="{82842A9D-7EC2-439C-98BC-840FB1364D2E}" sibTransId="{B42EAA1A-212D-467D-83FE-683D942CDFD4}"/>
    <dgm:cxn modelId="{64D9A85D-73AB-4560-9992-148E471080CB}" srcId="{947D46B3-3068-4793-B2F0-0A9A5EA362F3}" destId="{BAB86939-A7EC-457A-8E71-FE386F6B4E7D}" srcOrd="0" destOrd="0" parTransId="{999F232C-BB86-4832-890E-E8C386FB70EF}" sibTransId="{FED75510-6130-461A-8A00-C3DFE9D9799F}"/>
    <dgm:cxn modelId="{8D5FD725-706D-48FD-9A7B-410C4D5A549E}" type="presOf" srcId="{947D46B3-3068-4793-B2F0-0A9A5EA362F3}" destId="{30AC3A3B-A486-44F7-B1A4-CE0D488E2FE9}" srcOrd="0" destOrd="0" presId="urn:microsoft.com/office/officeart/2005/8/layout/cycle3"/>
    <dgm:cxn modelId="{C1C48AD1-72D5-4F61-ADCD-3D7CA55C9577}" type="presOf" srcId="{1A1E17DA-3DB9-4473-8801-6A8FA444F55C}" destId="{086F34AA-D753-4F69-814E-D49698F91CC9}" srcOrd="0" destOrd="0" presId="urn:microsoft.com/office/officeart/2005/8/layout/cycle3"/>
    <dgm:cxn modelId="{E9C2FC76-7217-4CEF-BBF1-6CB10089B2B3}" srcId="{947D46B3-3068-4793-B2F0-0A9A5EA362F3}" destId="{17563954-57C5-43FF-85CE-30D2839F01EC}" srcOrd="3" destOrd="0" parTransId="{60A98515-921D-42BC-B67C-84080627F50E}" sibTransId="{9289AD49-36D1-41C0-B079-2505F95B85DF}"/>
    <dgm:cxn modelId="{FE8EFA79-3F5D-4F69-809A-F4319982ED46}" srcId="{947D46B3-3068-4793-B2F0-0A9A5EA362F3}" destId="{B14E1F2B-0EFD-42C6-BF0F-9FD5F6149D0D}" srcOrd="1" destOrd="0" parTransId="{745C7BC3-769D-4977-8035-2DE36A287D42}" sibTransId="{64C5E0C3-0D95-4BDD-9F67-AA0DC2F4B4C0}"/>
    <dgm:cxn modelId="{3C4802CB-0690-4348-9305-6C91809E17E5}" srcId="{947D46B3-3068-4793-B2F0-0A9A5EA362F3}" destId="{EA1A301A-E9B7-4FE1-A48D-052D42D67087}" srcOrd="4" destOrd="0" parTransId="{879A46F9-92FB-4260-AA47-EB0ECE70C0CE}" sibTransId="{99B608D5-BC51-4CF5-9115-E673D905BAB5}"/>
    <dgm:cxn modelId="{0DD5AF1A-00E3-4052-8C64-401E1B1577E8}" type="presParOf" srcId="{30AC3A3B-A486-44F7-B1A4-CE0D488E2FE9}" destId="{CE3D31CB-9A34-4A24-A43F-861A0EC38CA9}" srcOrd="0" destOrd="0" presId="urn:microsoft.com/office/officeart/2005/8/layout/cycle3"/>
    <dgm:cxn modelId="{22452E0A-7C54-4384-90B4-0F3CFBD1C999}" type="presParOf" srcId="{CE3D31CB-9A34-4A24-A43F-861A0EC38CA9}" destId="{B3A7084A-8DB5-475D-9A5B-2032CE682955}" srcOrd="0" destOrd="0" presId="urn:microsoft.com/office/officeart/2005/8/layout/cycle3"/>
    <dgm:cxn modelId="{B17131D7-4B25-434C-A39D-1D72B5F2E668}" type="presParOf" srcId="{CE3D31CB-9A34-4A24-A43F-861A0EC38CA9}" destId="{B2ABA5F5-3F4A-42DC-907C-FF62DA774E47}" srcOrd="1" destOrd="0" presId="urn:microsoft.com/office/officeart/2005/8/layout/cycle3"/>
    <dgm:cxn modelId="{F3F4CCE2-F4C2-464C-9FA1-9145C453DAB7}" type="presParOf" srcId="{CE3D31CB-9A34-4A24-A43F-861A0EC38CA9}" destId="{815CA1C4-2450-461E-8CAF-2C8228155139}" srcOrd="2" destOrd="0" presId="urn:microsoft.com/office/officeart/2005/8/layout/cycle3"/>
    <dgm:cxn modelId="{DAE00FB3-7D36-49C3-974C-2CCD9C2BA95C}" type="presParOf" srcId="{CE3D31CB-9A34-4A24-A43F-861A0EC38CA9}" destId="{086F34AA-D753-4F69-814E-D49698F91CC9}" srcOrd="3" destOrd="0" presId="urn:microsoft.com/office/officeart/2005/8/layout/cycle3"/>
    <dgm:cxn modelId="{E060F91F-805D-4ACC-A8FB-8DA505C10C14}" type="presParOf" srcId="{CE3D31CB-9A34-4A24-A43F-861A0EC38CA9}" destId="{C08F6530-F5B6-4921-B6B1-2B909B5F524A}" srcOrd="4" destOrd="0" presId="urn:microsoft.com/office/officeart/2005/8/layout/cycle3"/>
    <dgm:cxn modelId="{36FA7D57-95EB-4F07-A0CB-17C7CC88F6F6}" type="presParOf" srcId="{CE3D31CB-9A34-4A24-A43F-861A0EC38CA9}" destId="{E574A85A-119F-41A6-B3FB-804B16B382B9}" srcOrd="5" destOrd="0" presId="urn:microsoft.com/office/officeart/2005/8/layout/cycle3"/>
  </dgm:cxnLst>
  <dgm:bg/>
  <dgm:whole/>
</dgm:dataModel>
</file>

<file path=ppt/diagrams/data6.xml><?xml version="1.0" encoding="utf-8"?>
<dgm:dataModel xmlns:dgm="http://schemas.openxmlformats.org/drawingml/2006/diagram" xmlns:a="http://schemas.openxmlformats.org/drawingml/2006/main">
  <dgm:ptLst>
    <dgm:pt modelId="{291B798B-5728-427A-9AF8-FFF6D97837C0}" type="doc">
      <dgm:prSet loTypeId="urn:microsoft.com/office/officeart/2005/8/layout/vList4" loCatId="list" qsTypeId="urn:microsoft.com/office/officeart/2005/8/quickstyle/simple3" qsCatId="simple" csTypeId="urn:microsoft.com/office/officeart/2005/8/colors/accent1_2" csCatId="accent1" phldr="1"/>
      <dgm:spPr/>
      <dgm:t>
        <a:bodyPr/>
        <a:lstStyle/>
        <a:p>
          <a:endParaRPr lang="en-US"/>
        </a:p>
      </dgm:t>
    </dgm:pt>
    <dgm:pt modelId="{9724A8FD-CBF3-45C0-AD03-9E4DED3BF3C1}">
      <dgm:prSet phldrT="[Text]"/>
      <dgm:spPr/>
      <dgm:t>
        <a:bodyPr/>
        <a:lstStyle/>
        <a:p>
          <a:r>
            <a:rPr lang="es-PA" sz="1800" b="1" dirty="0" smtClean="0"/>
            <a:t>El aprendizaje es un proceso donde se aprende a jugar un cierto </a:t>
          </a:r>
          <a:r>
            <a:rPr lang="en-US" sz="1800" b="1" dirty="0" smtClean="0"/>
            <a:t># </a:t>
          </a:r>
          <a:r>
            <a:rPr lang="es-PA" sz="1800" b="1" dirty="0" smtClean="0"/>
            <a:t>de juegos de lenguaje relativamente especializados: traducir, leer, actuar, ordenar, mentir, relatar, comprender  el dolor, el color…</a:t>
          </a:r>
          <a:endParaRPr lang="en-US" sz="1800" b="1" dirty="0"/>
        </a:p>
      </dgm:t>
    </dgm:pt>
    <dgm:pt modelId="{75D09EF4-624D-4828-A1F2-6CB158E4BB2A}" type="parTrans" cxnId="{177B0D23-2C00-4433-839F-0B1197FB1FAB}">
      <dgm:prSet/>
      <dgm:spPr/>
      <dgm:t>
        <a:bodyPr/>
        <a:lstStyle/>
        <a:p>
          <a:endParaRPr lang="en-US"/>
        </a:p>
      </dgm:t>
    </dgm:pt>
    <dgm:pt modelId="{1EE3739A-FE7F-4909-A4D3-1761A919257E}" type="sibTrans" cxnId="{177B0D23-2C00-4433-839F-0B1197FB1FAB}">
      <dgm:prSet/>
      <dgm:spPr/>
      <dgm:t>
        <a:bodyPr/>
        <a:lstStyle/>
        <a:p>
          <a:endParaRPr lang="en-US"/>
        </a:p>
      </dgm:t>
    </dgm:pt>
    <dgm:pt modelId="{BE019CAC-E83D-495D-BDD2-1175C52A5445}">
      <dgm:prSet phldrT="[Text]" custT="1"/>
      <dgm:spPr/>
      <dgm:t>
        <a:bodyPr/>
        <a:lstStyle/>
        <a:p>
          <a:r>
            <a:rPr lang="es-PA" sz="2000" b="1" dirty="0" smtClean="0"/>
            <a:t>Uso de reglas implícitas o explícitas para comunicar.</a:t>
          </a:r>
          <a:endParaRPr lang="en-US" sz="2000" b="1" dirty="0"/>
        </a:p>
      </dgm:t>
    </dgm:pt>
    <dgm:pt modelId="{1AA35861-F1EA-4C02-96C7-730879889FC7}" type="parTrans" cxnId="{567EE86B-B34A-4B73-B4A4-F3808DB220A8}">
      <dgm:prSet/>
      <dgm:spPr/>
      <dgm:t>
        <a:bodyPr/>
        <a:lstStyle/>
        <a:p>
          <a:endParaRPr lang="en-US"/>
        </a:p>
      </dgm:t>
    </dgm:pt>
    <dgm:pt modelId="{BD59A942-0691-48F9-8047-53CC64182262}" type="sibTrans" cxnId="{567EE86B-B34A-4B73-B4A4-F3808DB220A8}">
      <dgm:prSet/>
      <dgm:spPr/>
      <dgm:t>
        <a:bodyPr/>
        <a:lstStyle/>
        <a:p>
          <a:endParaRPr lang="en-US"/>
        </a:p>
      </dgm:t>
    </dgm:pt>
    <dgm:pt modelId="{0239A309-2567-44DF-A9B8-9A169923A536}">
      <dgm:prSet phldrT="[Text]" custT="1"/>
      <dgm:spPr/>
      <dgm:t>
        <a:bodyPr/>
        <a:lstStyle/>
        <a:p>
          <a:r>
            <a:rPr lang="es-PA" sz="2000" b="1" dirty="0" smtClean="0"/>
            <a:t>Aprender una ciencia es poseer habilidades en los juegos de lenguaje</a:t>
          </a:r>
          <a:r>
            <a:rPr lang="es-PA" sz="2000" b="1" dirty="0" smtClean="0">
              <a:solidFill>
                <a:schemeClr val="tx1"/>
              </a:solidFill>
            </a:rPr>
            <a:t>.</a:t>
          </a:r>
          <a:r>
            <a:rPr lang="es-PA" sz="2000" b="1" dirty="0" smtClean="0">
              <a:solidFill>
                <a:schemeClr val="bg1"/>
              </a:solidFill>
            </a:rPr>
            <a:t> (Ludwig Wittgenstein)</a:t>
          </a:r>
          <a:endParaRPr lang="en-US" sz="2000" b="1" dirty="0">
            <a:solidFill>
              <a:schemeClr val="bg1"/>
            </a:solidFill>
          </a:endParaRPr>
        </a:p>
      </dgm:t>
    </dgm:pt>
    <dgm:pt modelId="{5F711BDD-415A-4CD9-A1B2-61B5A0D21023}" type="parTrans" cxnId="{8E4DA053-9F5B-46A5-B4E2-4F4E6A90EA50}">
      <dgm:prSet/>
      <dgm:spPr/>
      <dgm:t>
        <a:bodyPr/>
        <a:lstStyle/>
        <a:p>
          <a:endParaRPr lang="en-US"/>
        </a:p>
      </dgm:t>
    </dgm:pt>
    <dgm:pt modelId="{F21A689C-0F37-48DE-A654-BF531392FE62}" type="sibTrans" cxnId="{8E4DA053-9F5B-46A5-B4E2-4F4E6A90EA50}">
      <dgm:prSet/>
      <dgm:spPr/>
      <dgm:t>
        <a:bodyPr/>
        <a:lstStyle/>
        <a:p>
          <a:endParaRPr lang="en-US"/>
        </a:p>
      </dgm:t>
    </dgm:pt>
    <dgm:pt modelId="{ECF1F22D-D01D-43A4-ABD5-4EA81A966C5E}">
      <dgm:prSet phldrT="[Text]"/>
      <dgm:spPr/>
      <dgm:t>
        <a:bodyPr/>
        <a:lstStyle/>
        <a:p>
          <a:r>
            <a:rPr lang="es-PA" sz="2200" dirty="0" smtClean="0"/>
            <a:t>Competencia comunicativa en el contexto de distintas culturas.</a:t>
          </a:r>
          <a:endParaRPr lang="en-US" sz="2200" dirty="0"/>
        </a:p>
      </dgm:t>
    </dgm:pt>
    <dgm:pt modelId="{8A6FD9A2-66FF-4FAF-8199-70D0ECF430A4}" type="parTrans" cxnId="{78BB8EC8-57B0-48E8-B9B8-0E161BC6D4DE}">
      <dgm:prSet/>
      <dgm:spPr/>
      <dgm:t>
        <a:bodyPr/>
        <a:lstStyle/>
        <a:p>
          <a:endParaRPr lang="en-US"/>
        </a:p>
      </dgm:t>
    </dgm:pt>
    <dgm:pt modelId="{EA829C6F-3B61-43CF-A25A-4489D3896755}" type="sibTrans" cxnId="{78BB8EC8-57B0-48E8-B9B8-0E161BC6D4DE}">
      <dgm:prSet/>
      <dgm:spPr/>
      <dgm:t>
        <a:bodyPr/>
        <a:lstStyle/>
        <a:p>
          <a:endParaRPr lang="en-US"/>
        </a:p>
      </dgm:t>
    </dgm:pt>
    <dgm:pt modelId="{B3942C90-03D0-4B02-8959-C09CFD684C85}">
      <dgm:prSet phldrT="[Text]" custT="1"/>
      <dgm:spPr/>
      <dgm:t>
        <a:bodyPr/>
        <a:lstStyle/>
        <a:p>
          <a:r>
            <a:rPr lang="es-PA" sz="2400" dirty="0" smtClean="0"/>
            <a:t>Competencia interactiva. El significado está determinado por la interacción.</a:t>
          </a:r>
          <a:endParaRPr lang="en-US" sz="2400" dirty="0"/>
        </a:p>
      </dgm:t>
    </dgm:pt>
    <dgm:pt modelId="{E5757081-1910-4D09-980A-23DDC97D1831}" type="parTrans" cxnId="{62DD56C3-14BE-40A8-85A6-290230C48776}">
      <dgm:prSet/>
      <dgm:spPr/>
      <dgm:t>
        <a:bodyPr/>
        <a:lstStyle/>
        <a:p>
          <a:endParaRPr lang="en-US"/>
        </a:p>
      </dgm:t>
    </dgm:pt>
    <dgm:pt modelId="{3F6EDE01-60AB-4688-9DAD-E9E0044739E2}" type="sibTrans" cxnId="{62DD56C3-14BE-40A8-85A6-290230C48776}">
      <dgm:prSet/>
      <dgm:spPr/>
      <dgm:t>
        <a:bodyPr/>
        <a:lstStyle/>
        <a:p>
          <a:endParaRPr lang="en-US"/>
        </a:p>
      </dgm:t>
    </dgm:pt>
    <dgm:pt modelId="{78284A9C-6105-41E0-80D1-B952B085C8DB}">
      <dgm:prSet phldrT="[Text]" custT="1"/>
      <dgm:spPr/>
      <dgm:t>
        <a:bodyPr/>
        <a:lstStyle/>
        <a:p>
          <a:r>
            <a:rPr lang="es-PA" sz="2400" dirty="0" smtClean="0"/>
            <a:t>Todas las personas son hablantes-oyentes. (</a:t>
          </a:r>
          <a:r>
            <a:rPr lang="es-PA" sz="2400" b="1" dirty="0" err="1" smtClean="0">
              <a:solidFill>
                <a:schemeClr val="bg1"/>
              </a:solidFill>
            </a:rPr>
            <a:t>Jürgen</a:t>
          </a:r>
          <a:r>
            <a:rPr lang="es-PA" sz="2400" b="1" dirty="0" smtClean="0">
              <a:solidFill>
                <a:schemeClr val="bg1"/>
              </a:solidFill>
            </a:rPr>
            <a:t> </a:t>
          </a:r>
          <a:r>
            <a:rPr lang="es-PA" sz="2400" b="1" dirty="0" err="1" smtClean="0">
              <a:solidFill>
                <a:schemeClr val="bg1"/>
              </a:solidFill>
            </a:rPr>
            <a:t>Habermas</a:t>
          </a:r>
          <a:r>
            <a:rPr lang="es-PA" sz="2400" dirty="0" smtClean="0"/>
            <a:t>)</a:t>
          </a:r>
          <a:endParaRPr lang="en-US" sz="2400" dirty="0"/>
        </a:p>
      </dgm:t>
    </dgm:pt>
    <dgm:pt modelId="{81D3DF1D-FCDA-4FF8-BF05-751F5FC06424}" type="parTrans" cxnId="{251B26C4-9793-4BF1-A5DB-BE2A9E406024}">
      <dgm:prSet/>
      <dgm:spPr/>
      <dgm:t>
        <a:bodyPr/>
        <a:lstStyle/>
        <a:p>
          <a:endParaRPr lang="en-US"/>
        </a:p>
      </dgm:t>
    </dgm:pt>
    <dgm:pt modelId="{F4FC7381-8A9D-40DC-ABF1-16F9A7451F8F}" type="sibTrans" cxnId="{251B26C4-9793-4BF1-A5DB-BE2A9E406024}">
      <dgm:prSet/>
      <dgm:spPr/>
      <dgm:t>
        <a:bodyPr/>
        <a:lstStyle/>
        <a:p>
          <a:endParaRPr lang="en-US"/>
        </a:p>
      </dgm:t>
    </dgm:pt>
    <dgm:pt modelId="{7F7547CB-04A5-4E95-AE29-CB9E062466BE}">
      <dgm:prSet phldrT="[Text]"/>
      <dgm:spPr/>
      <dgm:t>
        <a:bodyPr/>
        <a:lstStyle/>
        <a:p>
          <a:r>
            <a:rPr lang="es-PA" sz="1900" dirty="0" smtClean="0"/>
            <a:t>La competencia ideológica desde el ámbito del discurso: formas específicas de seleccionar y organizar un determinado discurso.</a:t>
          </a:r>
          <a:endParaRPr lang="en-US" sz="1900" dirty="0"/>
        </a:p>
      </dgm:t>
    </dgm:pt>
    <dgm:pt modelId="{D99190FF-AABC-406F-9654-FB1BB0FB6B7C}" type="parTrans" cxnId="{F8CF00A7-6A3C-4219-90EA-11481CA59767}">
      <dgm:prSet/>
      <dgm:spPr/>
      <dgm:t>
        <a:bodyPr/>
        <a:lstStyle/>
        <a:p>
          <a:endParaRPr lang="en-US"/>
        </a:p>
      </dgm:t>
    </dgm:pt>
    <dgm:pt modelId="{A6795569-7AEC-4697-A916-719BD9BB8443}" type="sibTrans" cxnId="{F8CF00A7-6A3C-4219-90EA-11481CA59767}">
      <dgm:prSet/>
      <dgm:spPr/>
      <dgm:t>
        <a:bodyPr/>
        <a:lstStyle/>
        <a:p>
          <a:endParaRPr lang="en-US"/>
        </a:p>
      </dgm:t>
    </dgm:pt>
    <dgm:pt modelId="{5B52FBBD-80A8-4970-94B4-66915C4E9015}">
      <dgm:prSet phldrT="[Text]" custT="1"/>
      <dgm:spPr/>
      <dgm:t>
        <a:bodyPr/>
        <a:lstStyle/>
        <a:p>
          <a:r>
            <a:rPr lang="es-PA" sz="1800" dirty="0" smtClean="0"/>
            <a:t>La selección de determinados términos o no, de quien habla: proceso ideológico desde el discurso.</a:t>
          </a:r>
          <a:endParaRPr lang="en-US" sz="1800" dirty="0"/>
        </a:p>
      </dgm:t>
    </dgm:pt>
    <dgm:pt modelId="{0BCF923E-F388-4FBC-9628-F329FE37E8AE}" type="parTrans" cxnId="{249146AE-0540-419F-A6C6-3DCEDD1585FE}">
      <dgm:prSet/>
      <dgm:spPr/>
      <dgm:t>
        <a:bodyPr/>
        <a:lstStyle/>
        <a:p>
          <a:endParaRPr lang="en-US"/>
        </a:p>
      </dgm:t>
    </dgm:pt>
    <dgm:pt modelId="{CFC6B96B-82CC-46D3-9007-564DDE1F335F}" type="sibTrans" cxnId="{249146AE-0540-419F-A6C6-3DCEDD1585FE}">
      <dgm:prSet/>
      <dgm:spPr/>
      <dgm:t>
        <a:bodyPr/>
        <a:lstStyle/>
        <a:p>
          <a:endParaRPr lang="en-US"/>
        </a:p>
      </dgm:t>
    </dgm:pt>
    <dgm:pt modelId="{80A8BEF9-3961-4A0E-A5BB-81254945B356}">
      <dgm:prSet phldrT="[Text]" custT="1"/>
      <dgm:spPr/>
      <dgm:t>
        <a:bodyPr/>
        <a:lstStyle/>
        <a:p>
          <a:r>
            <a:rPr lang="es-PA" sz="1800" dirty="0" smtClean="0"/>
            <a:t>El contexto histórico donde se estructuran y potencian las ideologías.  </a:t>
          </a:r>
          <a:r>
            <a:rPr lang="es-PA" sz="1500" dirty="0" smtClean="0"/>
            <a:t>(</a:t>
          </a:r>
          <a:r>
            <a:rPr lang="es-PA" sz="1500" b="1" dirty="0" smtClean="0">
              <a:solidFill>
                <a:schemeClr val="bg1"/>
              </a:solidFill>
            </a:rPr>
            <a:t>Eliseo </a:t>
          </a:r>
          <a:r>
            <a:rPr lang="es-PA" sz="1500" b="1" dirty="0" err="1" smtClean="0">
              <a:solidFill>
                <a:schemeClr val="bg1"/>
              </a:solidFill>
            </a:rPr>
            <a:t>Veron</a:t>
          </a:r>
          <a:r>
            <a:rPr lang="es-PA" sz="1500" b="1" dirty="0" smtClean="0">
              <a:solidFill>
                <a:schemeClr val="bg1"/>
              </a:solidFill>
            </a:rPr>
            <a:t>)</a:t>
          </a:r>
          <a:endParaRPr lang="en-US" sz="1500" b="1" dirty="0">
            <a:solidFill>
              <a:schemeClr val="bg1"/>
            </a:solidFill>
          </a:endParaRPr>
        </a:p>
      </dgm:t>
    </dgm:pt>
    <dgm:pt modelId="{15E7ABC6-0072-4B24-89E8-A55065F9EA3D}" type="parTrans" cxnId="{58ABDBC7-E871-4E05-80BB-ED32B1572173}">
      <dgm:prSet/>
      <dgm:spPr/>
      <dgm:t>
        <a:bodyPr/>
        <a:lstStyle/>
        <a:p>
          <a:endParaRPr lang="en-US"/>
        </a:p>
      </dgm:t>
    </dgm:pt>
    <dgm:pt modelId="{6EC093DC-EB13-4154-9241-C5282966D40E}" type="sibTrans" cxnId="{58ABDBC7-E871-4E05-80BB-ED32B1572173}">
      <dgm:prSet/>
      <dgm:spPr/>
      <dgm:t>
        <a:bodyPr/>
        <a:lstStyle/>
        <a:p>
          <a:endParaRPr lang="en-US"/>
        </a:p>
      </dgm:t>
    </dgm:pt>
    <dgm:pt modelId="{41D5E37D-C9ED-49B8-821D-D35DAE82D051}" type="pres">
      <dgm:prSet presAssocID="{291B798B-5728-427A-9AF8-FFF6D97837C0}" presName="linear" presStyleCnt="0">
        <dgm:presLayoutVars>
          <dgm:dir/>
          <dgm:resizeHandles val="exact"/>
        </dgm:presLayoutVars>
      </dgm:prSet>
      <dgm:spPr/>
      <dgm:t>
        <a:bodyPr/>
        <a:lstStyle/>
        <a:p>
          <a:endParaRPr lang="en-US"/>
        </a:p>
      </dgm:t>
    </dgm:pt>
    <dgm:pt modelId="{4E0DFE21-7F83-4843-B173-618174C38D10}" type="pres">
      <dgm:prSet presAssocID="{9724A8FD-CBF3-45C0-AD03-9E4DED3BF3C1}" presName="comp" presStyleCnt="0"/>
      <dgm:spPr/>
    </dgm:pt>
    <dgm:pt modelId="{272617FD-1669-4F19-8F6E-49A6A575B5EE}" type="pres">
      <dgm:prSet presAssocID="{9724A8FD-CBF3-45C0-AD03-9E4DED3BF3C1}" presName="box" presStyleLbl="node1" presStyleIdx="0" presStyleCnt="3" custScaleY="138910"/>
      <dgm:spPr/>
      <dgm:t>
        <a:bodyPr/>
        <a:lstStyle/>
        <a:p>
          <a:endParaRPr lang="en-US"/>
        </a:p>
      </dgm:t>
    </dgm:pt>
    <dgm:pt modelId="{98F70D0D-6856-44CF-935A-C53FE9854581}" type="pres">
      <dgm:prSet presAssocID="{9724A8FD-CBF3-45C0-AD03-9E4DED3BF3C1}" presName="img" presStyleLbl="fgImgPlace1" presStyleIdx="0" presStyleCnt="3" custScaleX="103399" custScaleY="152805"/>
      <dgm:spPr>
        <a:blipFill rotWithShape="0">
          <a:blip xmlns:r="http://schemas.openxmlformats.org/officeDocument/2006/relationships" r:embed="rId1"/>
          <a:stretch>
            <a:fillRect/>
          </a:stretch>
        </a:blipFill>
      </dgm:spPr>
    </dgm:pt>
    <dgm:pt modelId="{A374646F-50A5-4AA6-9070-BA5729C3D5FD}" type="pres">
      <dgm:prSet presAssocID="{9724A8FD-CBF3-45C0-AD03-9E4DED3BF3C1}" presName="text" presStyleLbl="node1" presStyleIdx="0" presStyleCnt="3">
        <dgm:presLayoutVars>
          <dgm:bulletEnabled val="1"/>
        </dgm:presLayoutVars>
      </dgm:prSet>
      <dgm:spPr/>
      <dgm:t>
        <a:bodyPr/>
        <a:lstStyle/>
        <a:p>
          <a:endParaRPr lang="en-US"/>
        </a:p>
      </dgm:t>
    </dgm:pt>
    <dgm:pt modelId="{7D6D37F1-7476-4E77-B113-ED721B462056}" type="pres">
      <dgm:prSet presAssocID="{1EE3739A-FE7F-4909-A4D3-1761A919257E}" presName="spacer" presStyleCnt="0"/>
      <dgm:spPr/>
    </dgm:pt>
    <dgm:pt modelId="{3EB94F1C-1101-403F-A326-ABC013CF3897}" type="pres">
      <dgm:prSet presAssocID="{ECF1F22D-D01D-43A4-ABD5-4EA81A966C5E}" presName="comp" presStyleCnt="0"/>
      <dgm:spPr/>
    </dgm:pt>
    <dgm:pt modelId="{FF891AB4-5F7C-418F-B1C3-B11F5BCB2C9A}" type="pres">
      <dgm:prSet presAssocID="{ECF1F22D-D01D-43A4-ABD5-4EA81A966C5E}" presName="box" presStyleLbl="node1" presStyleIdx="1" presStyleCnt="3" custScaleY="132836" custLinFactNeighborY="-6670"/>
      <dgm:spPr/>
      <dgm:t>
        <a:bodyPr/>
        <a:lstStyle/>
        <a:p>
          <a:endParaRPr lang="en-US"/>
        </a:p>
      </dgm:t>
    </dgm:pt>
    <dgm:pt modelId="{49AB8C91-79AD-46EB-A866-CEF92F7C083F}" type="pres">
      <dgm:prSet presAssocID="{ECF1F22D-D01D-43A4-ABD5-4EA81A966C5E}" presName="img" presStyleLbl="fgImgPlace1" presStyleIdx="1" presStyleCnt="3" custScaleY="133507"/>
      <dgm:spPr>
        <a:blipFill rotWithShape="0">
          <a:blip xmlns:r="http://schemas.openxmlformats.org/officeDocument/2006/relationships" r:embed="rId2"/>
          <a:stretch>
            <a:fillRect/>
          </a:stretch>
        </a:blipFill>
      </dgm:spPr>
    </dgm:pt>
    <dgm:pt modelId="{D53C6301-EC9A-4876-90BD-F68C97401739}" type="pres">
      <dgm:prSet presAssocID="{ECF1F22D-D01D-43A4-ABD5-4EA81A966C5E}" presName="text" presStyleLbl="node1" presStyleIdx="1" presStyleCnt="3">
        <dgm:presLayoutVars>
          <dgm:bulletEnabled val="1"/>
        </dgm:presLayoutVars>
      </dgm:prSet>
      <dgm:spPr/>
      <dgm:t>
        <a:bodyPr/>
        <a:lstStyle/>
        <a:p>
          <a:endParaRPr lang="en-US"/>
        </a:p>
      </dgm:t>
    </dgm:pt>
    <dgm:pt modelId="{AA4DC295-DF9C-4153-B830-EB6C79E85D4A}" type="pres">
      <dgm:prSet presAssocID="{EA829C6F-3B61-43CF-A25A-4489D3896755}" presName="spacer" presStyleCnt="0"/>
      <dgm:spPr/>
    </dgm:pt>
    <dgm:pt modelId="{06BE8F71-0835-48DE-83D7-84282501DAF4}" type="pres">
      <dgm:prSet presAssocID="{7F7547CB-04A5-4E95-AE29-CB9E062466BE}" presName="comp" presStyleCnt="0"/>
      <dgm:spPr/>
    </dgm:pt>
    <dgm:pt modelId="{475AAF2A-8E9F-4976-B1ED-2AAE663642D5}" type="pres">
      <dgm:prSet presAssocID="{7F7547CB-04A5-4E95-AE29-CB9E062466BE}" presName="box" presStyleLbl="node1" presStyleIdx="2" presStyleCnt="3" custScaleY="121045"/>
      <dgm:spPr/>
      <dgm:t>
        <a:bodyPr/>
        <a:lstStyle/>
        <a:p>
          <a:endParaRPr lang="en-US"/>
        </a:p>
      </dgm:t>
    </dgm:pt>
    <dgm:pt modelId="{1B40D1C9-395A-47E8-BD80-4A5E684ACBEB}" type="pres">
      <dgm:prSet presAssocID="{7F7547CB-04A5-4E95-AE29-CB9E062466BE}" presName="img" presStyleLbl="fgImgPlace1" presStyleIdx="2" presStyleCnt="3" custScaleY="123139"/>
      <dgm:spPr>
        <a:blipFill rotWithShape="0">
          <a:blip xmlns:r="http://schemas.openxmlformats.org/officeDocument/2006/relationships" r:embed="rId3"/>
          <a:stretch>
            <a:fillRect/>
          </a:stretch>
        </a:blipFill>
      </dgm:spPr>
    </dgm:pt>
    <dgm:pt modelId="{2151503F-E19C-49FD-92B5-9F589C400608}" type="pres">
      <dgm:prSet presAssocID="{7F7547CB-04A5-4E95-AE29-CB9E062466BE}" presName="text" presStyleLbl="node1" presStyleIdx="2" presStyleCnt="3">
        <dgm:presLayoutVars>
          <dgm:bulletEnabled val="1"/>
        </dgm:presLayoutVars>
      </dgm:prSet>
      <dgm:spPr/>
      <dgm:t>
        <a:bodyPr/>
        <a:lstStyle/>
        <a:p>
          <a:endParaRPr lang="en-US"/>
        </a:p>
      </dgm:t>
    </dgm:pt>
  </dgm:ptLst>
  <dgm:cxnLst>
    <dgm:cxn modelId="{249146AE-0540-419F-A6C6-3DCEDD1585FE}" srcId="{7F7547CB-04A5-4E95-AE29-CB9E062466BE}" destId="{5B52FBBD-80A8-4970-94B4-66915C4E9015}" srcOrd="0" destOrd="0" parTransId="{0BCF923E-F388-4FBC-9628-F329FE37E8AE}" sibTransId="{CFC6B96B-82CC-46D3-9007-564DDE1F335F}"/>
    <dgm:cxn modelId="{B06BB271-5CEA-4602-B88E-FB36FB84165C}" type="presOf" srcId="{5B52FBBD-80A8-4970-94B4-66915C4E9015}" destId="{475AAF2A-8E9F-4976-B1ED-2AAE663642D5}" srcOrd="0" destOrd="1" presId="urn:microsoft.com/office/officeart/2005/8/layout/vList4"/>
    <dgm:cxn modelId="{9DD1BCC2-3E1B-4998-9949-8B9EBA1CBBEB}" type="presOf" srcId="{5B52FBBD-80A8-4970-94B4-66915C4E9015}" destId="{2151503F-E19C-49FD-92B5-9F589C400608}" srcOrd="1" destOrd="1" presId="urn:microsoft.com/office/officeart/2005/8/layout/vList4"/>
    <dgm:cxn modelId="{58ABDBC7-E871-4E05-80BB-ED32B1572173}" srcId="{7F7547CB-04A5-4E95-AE29-CB9E062466BE}" destId="{80A8BEF9-3961-4A0E-A5BB-81254945B356}" srcOrd="1" destOrd="0" parTransId="{15E7ABC6-0072-4B24-89E8-A55065F9EA3D}" sibTransId="{6EC093DC-EB13-4154-9241-C5282966D40E}"/>
    <dgm:cxn modelId="{3107693F-E0BB-4BFB-B8D9-4E505FD9D6DB}" type="presOf" srcId="{B3942C90-03D0-4B02-8959-C09CFD684C85}" destId="{D53C6301-EC9A-4876-90BD-F68C97401739}" srcOrd="1" destOrd="1" presId="urn:microsoft.com/office/officeart/2005/8/layout/vList4"/>
    <dgm:cxn modelId="{251B26C4-9793-4BF1-A5DB-BE2A9E406024}" srcId="{ECF1F22D-D01D-43A4-ABD5-4EA81A966C5E}" destId="{78284A9C-6105-41E0-80D1-B952B085C8DB}" srcOrd="1" destOrd="0" parTransId="{81D3DF1D-FCDA-4FF8-BF05-751F5FC06424}" sibTransId="{F4FC7381-8A9D-40DC-ABF1-16F9A7451F8F}"/>
    <dgm:cxn modelId="{9FE44866-AC36-4F23-9EE8-E41DE089515B}" type="presOf" srcId="{7F7547CB-04A5-4E95-AE29-CB9E062466BE}" destId="{2151503F-E19C-49FD-92B5-9F589C400608}" srcOrd="1" destOrd="0" presId="urn:microsoft.com/office/officeart/2005/8/layout/vList4"/>
    <dgm:cxn modelId="{B10A02E1-1E7A-4C9E-9EB8-E4C50FF3D05F}" type="presOf" srcId="{78284A9C-6105-41E0-80D1-B952B085C8DB}" destId="{D53C6301-EC9A-4876-90BD-F68C97401739}" srcOrd="1" destOrd="2" presId="urn:microsoft.com/office/officeart/2005/8/layout/vList4"/>
    <dgm:cxn modelId="{63D8ECF7-F5E0-4AE9-9E7E-AD01583E6C7F}" type="presOf" srcId="{80A8BEF9-3961-4A0E-A5BB-81254945B356}" destId="{2151503F-E19C-49FD-92B5-9F589C400608}" srcOrd="1" destOrd="2" presId="urn:microsoft.com/office/officeart/2005/8/layout/vList4"/>
    <dgm:cxn modelId="{ED9524C6-24A1-4F93-9895-C587B8277116}" type="presOf" srcId="{BE019CAC-E83D-495D-BDD2-1175C52A5445}" destId="{272617FD-1669-4F19-8F6E-49A6A575B5EE}" srcOrd="0" destOrd="1" presId="urn:microsoft.com/office/officeart/2005/8/layout/vList4"/>
    <dgm:cxn modelId="{F8CF00A7-6A3C-4219-90EA-11481CA59767}" srcId="{291B798B-5728-427A-9AF8-FFF6D97837C0}" destId="{7F7547CB-04A5-4E95-AE29-CB9E062466BE}" srcOrd="2" destOrd="0" parTransId="{D99190FF-AABC-406F-9654-FB1BB0FB6B7C}" sibTransId="{A6795569-7AEC-4697-A916-719BD9BB8443}"/>
    <dgm:cxn modelId="{A481E236-C6B7-429A-8C58-631E4D990843}" type="presOf" srcId="{291B798B-5728-427A-9AF8-FFF6D97837C0}" destId="{41D5E37D-C9ED-49B8-821D-D35DAE82D051}" srcOrd="0" destOrd="0" presId="urn:microsoft.com/office/officeart/2005/8/layout/vList4"/>
    <dgm:cxn modelId="{742425EE-91A9-48C8-AEAA-983587A48924}" type="presOf" srcId="{ECF1F22D-D01D-43A4-ABD5-4EA81A966C5E}" destId="{D53C6301-EC9A-4876-90BD-F68C97401739}" srcOrd="1" destOrd="0" presId="urn:microsoft.com/office/officeart/2005/8/layout/vList4"/>
    <dgm:cxn modelId="{78BB8EC8-57B0-48E8-B9B8-0E161BC6D4DE}" srcId="{291B798B-5728-427A-9AF8-FFF6D97837C0}" destId="{ECF1F22D-D01D-43A4-ABD5-4EA81A966C5E}" srcOrd="1" destOrd="0" parTransId="{8A6FD9A2-66FF-4FAF-8199-70D0ECF430A4}" sibTransId="{EA829C6F-3B61-43CF-A25A-4489D3896755}"/>
    <dgm:cxn modelId="{177B0D23-2C00-4433-839F-0B1197FB1FAB}" srcId="{291B798B-5728-427A-9AF8-FFF6D97837C0}" destId="{9724A8FD-CBF3-45C0-AD03-9E4DED3BF3C1}" srcOrd="0" destOrd="0" parTransId="{75D09EF4-624D-4828-A1F2-6CB158E4BB2A}" sibTransId="{1EE3739A-FE7F-4909-A4D3-1761A919257E}"/>
    <dgm:cxn modelId="{E028FCB4-D39F-4DAB-A640-58706C352C74}" type="presOf" srcId="{B3942C90-03D0-4B02-8959-C09CFD684C85}" destId="{FF891AB4-5F7C-418F-B1C3-B11F5BCB2C9A}" srcOrd="0" destOrd="1" presId="urn:microsoft.com/office/officeart/2005/8/layout/vList4"/>
    <dgm:cxn modelId="{661CC5CD-8F2B-4A6F-A4BC-CE535A168F05}" type="presOf" srcId="{0239A309-2567-44DF-A9B8-9A169923A536}" destId="{272617FD-1669-4F19-8F6E-49A6A575B5EE}" srcOrd="0" destOrd="2" presId="urn:microsoft.com/office/officeart/2005/8/layout/vList4"/>
    <dgm:cxn modelId="{A1CB9F3B-4A4D-404A-9A37-B274941AF293}" type="presOf" srcId="{78284A9C-6105-41E0-80D1-B952B085C8DB}" destId="{FF891AB4-5F7C-418F-B1C3-B11F5BCB2C9A}" srcOrd="0" destOrd="2" presId="urn:microsoft.com/office/officeart/2005/8/layout/vList4"/>
    <dgm:cxn modelId="{2296167C-3CC4-4844-81A5-0B566176663F}" type="presOf" srcId="{7F7547CB-04A5-4E95-AE29-CB9E062466BE}" destId="{475AAF2A-8E9F-4976-B1ED-2AAE663642D5}" srcOrd="0" destOrd="0" presId="urn:microsoft.com/office/officeart/2005/8/layout/vList4"/>
    <dgm:cxn modelId="{BC0B43E5-72F3-44F0-866D-51E934D57EE8}" type="presOf" srcId="{9724A8FD-CBF3-45C0-AD03-9E4DED3BF3C1}" destId="{A374646F-50A5-4AA6-9070-BA5729C3D5FD}" srcOrd="1" destOrd="0" presId="urn:microsoft.com/office/officeart/2005/8/layout/vList4"/>
    <dgm:cxn modelId="{567EE86B-B34A-4B73-B4A4-F3808DB220A8}" srcId="{9724A8FD-CBF3-45C0-AD03-9E4DED3BF3C1}" destId="{BE019CAC-E83D-495D-BDD2-1175C52A5445}" srcOrd="0" destOrd="0" parTransId="{1AA35861-F1EA-4C02-96C7-730879889FC7}" sibTransId="{BD59A942-0691-48F9-8047-53CC64182262}"/>
    <dgm:cxn modelId="{1E54E56D-E995-4E0A-9B29-AF339EC2FCC8}" type="presOf" srcId="{9724A8FD-CBF3-45C0-AD03-9E4DED3BF3C1}" destId="{272617FD-1669-4F19-8F6E-49A6A575B5EE}" srcOrd="0" destOrd="0" presId="urn:microsoft.com/office/officeart/2005/8/layout/vList4"/>
    <dgm:cxn modelId="{A158266C-2C7B-46BE-8A83-1CD0010F6613}" type="presOf" srcId="{BE019CAC-E83D-495D-BDD2-1175C52A5445}" destId="{A374646F-50A5-4AA6-9070-BA5729C3D5FD}" srcOrd="1" destOrd="1" presId="urn:microsoft.com/office/officeart/2005/8/layout/vList4"/>
    <dgm:cxn modelId="{5E7D658F-B50B-4B85-9128-090F1E921EE1}" type="presOf" srcId="{80A8BEF9-3961-4A0E-A5BB-81254945B356}" destId="{475AAF2A-8E9F-4976-B1ED-2AAE663642D5}" srcOrd="0" destOrd="2" presId="urn:microsoft.com/office/officeart/2005/8/layout/vList4"/>
    <dgm:cxn modelId="{62DD56C3-14BE-40A8-85A6-290230C48776}" srcId="{ECF1F22D-D01D-43A4-ABD5-4EA81A966C5E}" destId="{B3942C90-03D0-4B02-8959-C09CFD684C85}" srcOrd="0" destOrd="0" parTransId="{E5757081-1910-4D09-980A-23DDC97D1831}" sibTransId="{3F6EDE01-60AB-4688-9DAD-E9E0044739E2}"/>
    <dgm:cxn modelId="{AC875AB7-8852-459D-AB71-55A2449B25FB}" type="presOf" srcId="{ECF1F22D-D01D-43A4-ABD5-4EA81A966C5E}" destId="{FF891AB4-5F7C-418F-B1C3-B11F5BCB2C9A}" srcOrd="0" destOrd="0" presId="urn:microsoft.com/office/officeart/2005/8/layout/vList4"/>
    <dgm:cxn modelId="{8E4DA053-9F5B-46A5-B4E2-4F4E6A90EA50}" srcId="{9724A8FD-CBF3-45C0-AD03-9E4DED3BF3C1}" destId="{0239A309-2567-44DF-A9B8-9A169923A536}" srcOrd="1" destOrd="0" parTransId="{5F711BDD-415A-4CD9-A1B2-61B5A0D21023}" sibTransId="{F21A689C-0F37-48DE-A654-BF531392FE62}"/>
    <dgm:cxn modelId="{CB47350D-7C8C-4DB2-B317-215EA57B08AF}" type="presOf" srcId="{0239A309-2567-44DF-A9B8-9A169923A536}" destId="{A374646F-50A5-4AA6-9070-BA5729C3D5FD}" srcOrd="1" destOrd="2" presId="urn:microsoft.com/office/officeart/2005/8/layout/vList4"/>
    <dgm:cxn modelId="{0CBD0A93-E233-40C7-A794-C5705FCC79DD}" type="presParOf" srcId="{41D5E37D-C9ED-49B8-821D-D35DAE82D051}" destId="{4E0DFE21-7F83-4843-B173-618174C38D10}" srcOrd="0" destOrd="0" presId="urn:microsoft.com/office/officeart/2005/8/layout/vList4"/>
    <dgm:cxn modelId="{C5C2527A-118C-4F20-89BB-3A2856F471F7}" type="presParOf" srcId="{4E0DFE21-7F83-4843-B173-618174C38D10}" destId="{272617FD-1669-4F19-8F6E-49A6A575B5EE}" srcOrd="0" destOrd="0" presId="urn:microsoft.com/office/officeart/2005/8/layout/vList4"/>
    <dgm:cxn modelId="{CABB2D43-E4F2-4338-ABCC-8D871D195270}" type="presParOf" srcId="{4E0DFE21-7F83-4843-B173-618174C38D10}" destId="{98F70D0D-6856-44CF-935A-C53FE9854581}" srcOrd="1" destOrd="0" presId="urn:microsoft.com/office/officeart/2005/8/layout/vList4"/>
    <dgm:cxn modelId="{55DE7738-8140-435C-84AA-996748DDEFCE}" type="presParOf" srcId="{4E0DFE21-7F83-4843-B173-618174C38D10}" destId="{A374646F-50A5-4AA6-9070-BA5729C3D5FD}" srcOrd="2" destOrd="0" presId="urn:microsoft.com/office/officeart/2005/8/layout/vList4"/>
    <dgm:cxn modelId="{8F8EB44B-4E52-4D0E-86C7-B9099648030B}" type="presParOf" srcId="{41D5E37D-C9ED-49B8-821D-D35DAE82D051}" destId="{7D6D37F1-7476-4E77-B113-ED721B462056}" srcOrd="1" destOrd="0" presId="urn:microsoft.com/office/officeart/2005/8/layout/vList4"/>
    <dgm:cxn modelId="{CF12F458-EBAE-4B2E-BCDA-D87B1A9DF88D}" type="presParOf" srcId="{41D5E37D-C9ED-49B8-821D-D35DAE82D051}" destId="{3EB94F1C-1101-403F-A326-ABC013CF3897}" srcOrd="2" destOrd="0" presId="urn:microsoft.com/office/officeart/2005/8/layout/vList4"/>
    <dgm:cxn modelId="{544D0702-8F1F-4458-BB9A-16339AFE1FD3}" type="presParOf" srcId="{3EB94F1C-1101-403F-A326-ABC013CF3897}" destId="{FF891AB4-5F7C-418F-B1C3-B11F5BCB2C9A}" srcOrd="0" destOrd="0" presId="urn:microsoft.com/office/officeart/2005/8/layout/vList4"/>
    <dgm:cxn modelId="{77EA1AC3-7DCB-4D8D-AA8A-1340D559D013}" type="presParOf" srcId="{3EB94F1C-1101-403F-A326-ABC013CF3897}" destId="{49AB8C91-79AD-46EB-A866-CEF92F7C083F}" srcOrd="1" destOrd="0" presId="urn:microsoft.com/office/officeart/2005/8/layout/vList4"/>
    <dgm:cxn modelId="{B0ACCD1C-ED36-4A4C-BC5C-5EED0D6BD9F9}" type="presParOf" srcId="{3EB94F1C-1101-403F-A326-ABC013CF3897}" destId="{D53C6301-EC9A-4876-90BD-F68C97401739}" srcOrd="2" destOrd="0" presId="urn:microsoft.com/office/officeart/2005/8/layout/vList4"/>
    <dgm:cxn modelId="{2E6DB8AA-E2AD-4C36-9B95-A0AA861B61CF}" type="presParOf" srcId="{41D5E37D-C9ED-49B8-821D-D35DAE82D051}" destId="{AA4DC295-DF9C-4153-B830-EB6C79E85D4A}" srcOrd="3" destOrd="0" presId="urn:microsoft.com/office/officeart/2005/8/layout/vList4"/>
    <dgm:cxn modelId="{36DF6E04-FEFA-452C-AD12-7677395B9A1D}" type="presParOf" srcId="{41D5E37D-C9ED-49B8-821D-D35DAE82D051}" destId="{06BE8F71-0835-48DE-83D7-84282501DAF4}" srcOrd="4" destOrd="0" presId="urn:microsoft.com/office/officeart/2005/8/layout/vList4"/>
    <dgm:cxn modelId="{DBA7A0F3-F3B2-4ABC-8480-4012ED6440D5}" type="presParOf" srcId="{06BE8F71-0835-48DE-83D7-84282501DAF4}" destId="{475AAF2A-8E9F-4976-B1ED-2AAE663642D5}" srcOrd="0" destOrd="0" presId="urn:microsoft.com/office/officeart/2005/8/layout/vList4"/>
    <dgm:cxn modelId="{FBBE6C1E-9724-4A5E-857F-E6F11E5EC077}" type="presParOf" srcId="{06BE8F71-0835-48DE-83D7-84282501DAF4}" destId="{1B40D1C9-395A-47E8-BD80-4A5E684ACBEB}" srcOrd="1" destOrd="0" presId="urn:microsoft.com/office/officeart/2005/8/layout/vList4"/>
    <dgm:cxn modelId="{DF3294C1-EACD-4000-843D-9D3984B4D5EC}" type="presParOf" srcId="{06BE8F71-0835-48DE-83D7-84282501DAF4}" destId="{2151503F-E19C-49FD-92B5-9F589C400608}" srcOrd="2" destOrd="0" presId="urn:microsoft.com/office/officeart/2005/8/layout/vList4"/>
  </dgm:cxnLst>
  <dgm:bg/>
  <dgm:whole/>
</dgm:dataModel>
</file>

<file path=ppt/diagrams/data7.xml><?xml version="1.0" encoding="utf-8"?>
<dgm:dataModel xmlns:dgm="http://schemas.openxmlformats.org/drawingml/2006/diagram" xmlns:a="http://schemas.openxmlformats.org/drawingml/2006/main">
  <dgm:ptLst>
    <dgm:pt modelId="{11D2623B-4004-4713-9B00-6F78187CA276}" type="doc">
      <dgm:prSet loTypeId="urn:microsoft.com/office/officeart/2005/8/layout/hierarchy4" loCatId="list" qsTypeId="urn:microsoft.com/office/officeart/2005/8/quickstyle/simple3" qsCatId="simple" csTypeId="urn:microsoft.com/office/officeart/2005/8/colors/accent1_3" csCatId="accent1" phldr="1"/>
      <dgm:spPr/>
      <dgm:t>
        <a:bodyPr/>
        <a:lstStyle/>
        <a:p>
          <a:endParaRPr lang="en-US"/>
        </a:p>
      </dgm:t>
    </dgm:pt>
    <dgm:pt modelId="{568C79D6-1F47-4FDB-AABE-47FE0A9C13EE}">
      <dgm:prSet phldrT="[Text]"/>
      <dgm:spPr/>
      <dgm:t>
        <a:bodyPr/>
        <a:lstStyle/>
        <a:p>
          <a:r>
            <a:rPr lang="es-PA" dirty="0" smtClean="0"/>
            <a:t>Las competencias laborales</a:t>
          </a:r>
          <a:endParaRPr lang="en-US" dirty="0"/>
        </a:p>
      </dgm:t>
    </dgm:pt>
    <dgm:pt modelId="{FCAFC5C3-68B9-4528-B9ED-4D66FE23B451}" type="parTrans" cxnId="{496A0C96-08FB-4713-BBEC-E5A0067DCFEE}">
      <dgm:prSet/>
      <dgm:spPr/>
      <dgm:t>
        <a:bodyPr/>
        <a:lstStyle/>
        <a:p>
          <a:endParaRPr lang="en-US"/>
        </a:p>
      </dgm:t>
    </dgm:pt>
    <dgm:pt modelId="{7DA67E81-7A5A-46E0-92E0-77446490A091}" type="sibTrans" cxnId="{496A0C96-08FB-4713-BBEC-E5A0067DCFEE}">
      <dgm:prSet/>
      <dgm:spPr/>
      <dgm:t>
        <a:bodyPr/>
        <a:lstStyle/>
        <a:p>
          <a:endParaRPr lang="en-US"/>
        </a:p>
      </dgm:t>
    </dgm:pt>
    <dgm:pt modelId="{2A5028C9-0CFA-4B15-ADED-39E1D6867AC6}">
      <dgm:prSet phldrT="[Text]"/>
      <dgm:spPr/>
      <dgm:t>
        <a:bodyPr/>
        <a:lstStyle/>
        <a:p>
          <a:r>
            <a:rPr lang="es-ES_tradnl" dirty="0" smtClean="0">
              <a:latin typeface="Arial Rounded MT Bold" pitchFamily="34" charset="0"/>
            </a:rPr>
            <a:t>Modelo </a:t>
          </a:r>
          <a:r>
            <a:rPr lang="es-ES_tradnl" dirty="0" err="1" smtClean="0">
              <a:latin typeface="Arial Rounded MT Bold" pitchFamily="34" charset="0"/>
            </a:rPr>
            <a:t>taylorista-fordista</a:t>
          </a:r>
          <a:r>
            <a:rPr lang="es-ES_tradnl" dirty="0" smtClean="0">
              <a:latin typeface="Arial Rounded MT Bold" pitchFamily="34" charset="0"/>
            </a:rPr>
            <a:t> en las industrias de serie y en las grandes empresas de servicios o comercio. </a:t>
          </a:r>
          <a:endParaRPr lang="en-US" dirty="0"/>
        </a:p>
      </dgm:t>
    </dgm:pt>
    <dgm:pt modelId="{70DC4DB4-42C5-44A2-B237-EFDF040396A7}" type="parTrans" cxnId="{76992996-0881-4FC8-AC78-9336DC5A5BB1}">
      <dgm:prSet/>
      <dgm:spPr/>
      <dgm:t>
        <a:bodyPr/>
        <a:lstStyle/>
        <a:p>
          <a:endParaRPr lang="en-US"/>
        </a:p>
      </dgm:t>
    </dgm:pt>
    <dgm:pt modelId="{460A5F2F-2595-478A-9BCD-C21A29B94D90}" type="sibTrans" cxnId="{76992996-0881-4FC8-AC78-9336DC5A5BB1}">
      <dgm:prSet/>
      <dgm:spPr/>
      <dgm:t>
        <a:bodyPr/>
        <a:lstStyle/>
        <a:p>
          <a:endParaRPr lang="en-US"/>
        </a:p>
      </dgm:t>
    </dgm:pt>
    <dgm:pt modelId="{E86CAC67-E049-42C3-8460-7971FFC4B791}">
      <dgm:prSet phldrT="[Text]"/>
      <dgm:spPr/>
      <dgm:t>
        <a:bodyPr/>
        <a:lstStyle/>
        <a:p>
          <a:r>
            <a:rPr lang="es-PA" dirty="0" smtClean="0"/>
            <a:t>RRHH</a:t>
          </a:r>
          <a:endParaRPr lang="en-US" dirty="0"/>
        </a:p>
      </dgm:t>
    </dgm:pt>
    <dgm:pt modelId="{F7C3CFC8-C0B3-4C8E-AA64-C2EC5627AC5F}" type="parTrans" cxnId="{83E91835-E043-4528-8933-F4FB0FED87E8}">
      <dgm:prSet/>
      <dgm:spPr/>
      <dgm:t>
        <a:bodyPr/>
        <a:lstStyle/>
        <a:p>
          <a:endParaRPr lang="en-US"/>
        </a:p>
      </dgm:t>
    </dgm:pt>
    <dgm:pt modelId="{09DC7373-78F2-4554-AA12-C7028E5CB263}" type="sibTrans" cxnId="{83E91835-E043-4528-8933-F4FB0FED87E8}">
      <dgm:prSet/>
      <dgm:spPr/>
      <dgm:t>
        <a:bodyPr/>
        <a:lstStyle/>
        <a:p>
          <a:endParaRPr lang="en-US"/>
        </a:p>
      </dgm:t>
    </dgm:pt>
    <dgm:pt modelId="{FC952046-CD1D-440E-92FD-2768DCF0F2CB}">
      <dgm:prSet phldrT="[Text]"/>
      <dgm:spPr/>
      <dgm:t>
        <a:bodyPr/>
        <a:lstStyle/>
        <a:p>
          <a:r>
            <a:rPr lang="es-PA" dirty="0" smtClean="0"/>
            <a:t>Análisis ocupacional</a:t>
          </a:r>
          <a:endParaRPr lang="en-US" dirty="0"/>
        </a:p>
      </dgm:t>
    </dgm:pt>
    <dgm:pt modelId="{BA7CBCD9-351E-4323-9960-A97EC1C31E07}" type="parTrans" cxnId="{D07D9E16-C68C-48AD-A22A-DD7F23FA9A32}">
      <dgm:prSet/>
      <dgm:spPr/>
      <dgm:t>
        <a:bodyPr/>
        <a:lstStyle/>
        <a:p>
          <a:endParaRPr lang="en-US"/>
        </a:p>
      </dgm:t>
    </dgm:pt>
    <dgm:pt modelId="{8AE1A37A-C4D3-4D64-8824-9FD96FC7DAFE}" type="sibTrans" cxnId="{D07D9E16-C68C-48AD-A22A-DD7F23FA9A32}">
      <dgm:prSet/>
      <dgm:spPr/>
      <dgm:t>
        <a:bodyPr/>
        <a:lstStyle/>
        <a:p>
          <a:endParaRPr lang="en-US"/>
        </a:p>
      </dgm:t>
    </dgm:pt>
    <dgm:pt modelId="{5DD74F70-13E7-4DCA-A5AE-88168E5C6990}">
      <dgm:prSet phldrT="[Text]"/>
      <dgm:spPr/>
      <dgm:t>
        <a:bodyPr/>
        <a:lstStyle/>
        <a:p>
          <a:r>
            <a:rPr lang="es-PA" dirty="0" smtClean="0"/>
            <a:t>Calificación de los trabajadores</a:t>
          </a:r>
          <a:endParaRPr lang="en-US" dirty="0"/>
        </a:p>
      </dgm:t>
    </dgm:pt>
    <dgm:pt modelId="{908208B3-9685-430A-9BA7-4EBFA5E25E91}" type="parTrans" cxnId="{FEE9A86E-AA8F-4551-9470-F537798D5C97}">
      <dgm:prSet/>
      <dgm:spPr/>
      <dgm:t>
        <a:bodyPr/>
        <a:lstStyle/>
        <a:p>
          <a:endParaRPr lang="en-US"/>
        </a:p>
      </dgm:t>
    </dgm:pt>
    <dgm:pt modelId="{1419FDE0-6C59-435C-8A21-8E158AB20D02}" type="sibTrans" cxnId="{FEE9A86E-AA8F-4551-9470-F537798D5C97}">
      <dgm:prSet/>
      <dgm:spPr/>
      <dgm:t>
        <a:bodyPr/>
        <a:lstStyle/>
        <a:p>
          <a:endParaRPr lang="en-US"/>
        </a:p>
      </dgm:t>
    </dgm:pt>
    <dgm:pt modelId="{9F6DA97A-A263-4717-98DC-3C128E9E706B}">
      <dgm:prSet phldrT="[Text]"/>
      <dgm:spPr/>
      <dgm:t>
        <a:bodyPr/>
        <a:lstStyle/>
        <a:p>
          <a:r>
            <a:rPr lang="es-ES_tradnl" dirty="0" smtClean="0">
              <a:latin typeface="Arial Rounded MT Bold" pitchFamily="34" charset="0"/>
            </a:rPr>
            <a:t>El modelo de la globalización, lleva a las empresas al requerimiento de prepararse para un estado continuo de competencia local, regional, global.(´80)</a:t>
          </a:r>
          <a:endParaRPr lang="en-US" dirty="0"/>
        </a:p>
      </dgm:t>
    </dgm:pt>
    <dgm:pt modelId="{CC048775-1A67-4E98-8049-2C920CFFFC91}" type="parTrans" cxnId="{67D49B2E-DCBC-4D90-B3DC-650EB92E545F}">
      <dgm:prSet/>
      <dgm:spPr/>
      <dgm:t>
        <a:bodyPr/>
        <a:lstStyle/>
        <a:p>
          <a:endParaRPr lang="en-US"/>
        </a:p>
      </dgm:t>
    </dgm:pt>
    <dgm:pt modelId="{6C1BD7B1-84A1-485F-8B97-76B3B53A751B}" type="sibTrans" cxnId="{67D49B2E-DCBC-4D90-B3DC-650EB92E545F}">
      <dgm:prSet/>
      <dgm:spPr/>
      <dgm:t>
        <a:bodyPr/>
        <a:lstStyle/>
        <a:p>
          <a:endParaRPr lang="en-US"/>
        </a:p>
      </dgm:t>
    </dgm:pt>
    <dgm:pt modelId="{C9ADB94B-CEE9-4911-9384-B87999FD8ED4}" type="pres">
      <dgm:prSet presAssocID="{11D2623B-4004-4713-9B00-6F78187CA276}" presName="Name0" presStyleCnt="0">
        <dgm:presLayoutVars>
          <dgm:chPref val="1"/>
          <dgm:dir/>
          <dgm:animOne val="branch"/>
          <dgm:animLvl val="lvl"/>
          <dgm:resizeHandles/>
        </dgm:presLayoutVars>
      </dgm:prSet>
      <dgm:spPr/>
      <dgm:t>
        <a:bodyPr/>
        <a:lstStyle/>
        <a:p>
          <a:endParaRPr lang="en-US"/>
        </a:p>
      </dgm:t>
    </dgm:pt>
    <dgm:pt modelId="{8DE210E4-33DE-456B-89C9-EEC3C9DAAEA0}" type="pres">
      <dgm:prSet presAssocID="{568C79D6-1F47-4FDB-AABE-47FE0A9C13EE}" presName="vertOne" presStyleCnt="0"/>
      <dgm:spPr/>
    </dgm:pt>
    <dgm:pt modelId="{952D2538-9173-4071-993F-863FFC5CD88A}" type="pres">
      <dgm:prSet presAssocID="{568C79D6-1F47-4FDB-AABE-47FE0A9C13EE}" presName="txOne" presStyleLbl="node0" presStyleIdx="0" presStyleCnt="1" custScaleY="48983">
        <dgm:presLayoutVars>
          <dgm:chPref val="3"/>
        </dgm:presLayoutVars>
      </dgm:prSet>
      <dgm:spPr/>
      <dgm:t>
        <a:bodyPr/>
        <a:lstStyle/>
        <a:p>
          <a:endParaRPr lang="en-US"/>
        </a:p>
      </dgm:t>
    </dgm:pt>
    <dgm:pt modelId="{B69ACAB6-5843-4B0F-8788-C8166F3B910A}" type="pres">
      <dgm:prSet presAssocID="{568C79D6-1F47-4FDB-AABE-47FE0A9C13EE}" presName="parTransOne" presStyleCnt="0"/>
      <dgm:spPr/>
    </dgm:pt>
    <dgm:pt modelId="{919C31BD-D835-496E-A4B7-EB6F9C301320}" type="pres">
      <dgm:prSet presAssocID="{568C79D6-1F47-4FDB-AABE-47FE0A9C13EE}" presName="horzOne" presStyleCnt="0"/>
      <dgm:spPr/>
    </dgm:pt>
    <dgm:pt modelId="{78927068-DB4E-402B-8447-FE1C8FC15DF4}" type="pres">
      <dgm:prSet presAssocID="{2A5028C9-0CFA-4B15-ADED-39E1D6867AC6}" presName="vertTwo" presStyleCnt="0"/>
      <dgm:spPr/>
    </dgm:pt>
    <dgm:pt modelId="{A70043C2-F072-4E83-9F66-2C5958D2687F}" type="pres">
      <dgm:prSet presAssocID="{2A5028C9-0CFA-4B15-ADED-39E1D6867AC6}" presName="txTwo" presStyleLbl="node2" presStyleIdx="0" presStyleCnt="2">
        <dgm:presLayoutVars>
          <dgm:chPref val="3"/>
        </dgm:presLayoutVars>
      </dgm:prSet>
      <dgm:spPr/>
      <dgm:t>
        <a:bodyPr/>
        <a:lstStyle/>
        <a:p>
          <a:endParaRPr lang="en-US"/>
        </a:p>
      </dgm:t>
    </dgm:pt>
    <dgm:pt modelId="{AB545EC2-BD34-4332-AB00-715BC76E8A9A}" type="pres">
      <dgm:prSet presAssocID="{2A5028C9-0CFA-4B15-ADED-39E1D6867AC6}" presName="parTransTwo" presStyleCnt="0"/>
      <dgm:spPr/>
    </dgm:pt>
    <dgm:pt modelId="{43BC8084-A9C6-4791-91EF-1EA691F2DEEC}" type="pres">
      <dgm:prSet presAssocID="{2A5028C9-0CFA-4B15-ADED-39E1D6867AC6}" presName="horzTwo" presStyleCnt="0"/>
      <dgm:spPr/>
    </dgm:pt>
    <dgm:pt modelId="{3C21E9D5-CAA9-4B9D-A011-215D6C6E90FC}" type="pres">
      <dgm:prSet presAssocID="{E86CAC67-E049-42C3-8460-7971FFC4B791}" presName="vertThree" presStyleCnt="0"/>
      <dgm:spPr/>
    </dgm:pt>
    <dgm:pt modelId="{5D424BC1-3D44-4214-82EB-A36025BDFC84}" type="pres">
      <dgm:prSet presAssocID="{E86CAC67-E049-42C3-8460-7971FFC4B791}" presName="txThree" presStyleLbl="node3" presStyleIdx="0" presStyleCnt="3" custScaleX="42571">
        <dgm:presLayoutVars>
          <dgm:chPref val="3"/>
        </dgm:presLayoutVars>
      </dgm:prSet>
      <dgm:spPr/>
      <dgm:t>
        <a:bodyPr/>
        <a:lstStyle/>
        <a:p>
          <a:endParaRPr lang="en-US"/>
        </a:p>
      </dgm:t>
    </dgm:pt>
    <dgm:pt modelId="{8D5D4AA2-D77B-45FE-97DA-606062ECCAFB}" type="pres">
      <dgm:prSet presAssocID="{E86CAC67-E049-42C3-8460-7971FFC4B791}" presName="horzThree" presStyleCnt="0"/>
      <dgm:spPr/>
    </dgm:pt>
    <dgm:pt modelId="{FCE951EB-30B2-4D5E-B8DC-68D200DC2EBA}" type="pres">
      <dgm:prSet presAssocID="{09DC7373-78F2-4554-AA12-C7028E5CB263}" presName="sibSpaceThree" presStyleCnt="0"/>
      <dgm:spPr/>
    </dgm:pt>
    <dgm:pt modelId="{80CF215D-9F7C-49F5-9FA5-3D1AD8120095}" type="pres">
      <dgm:prSet presAssocID="{FC952046-CD1D-440E-92FD-2768DCF0F2CB}" presName="vertThree" presStyleCnt="0"/>
      <dgm:spPr/>
    </dgm:pt>
    <dgm:pt modelId="{DBF098FA-D146-4805-9D84-BA50C13F5D18}" type="pres">
      <dgm:prSet presAssocID="{FC952046-CD1D-440E-92FD-2768DCF0F2CB}" presName="txThree" presStyleLbl="node3" presStyleIdx="1" presStyleCnt="3" custScaleX="59055">
        <dgm:presLayoutVars>
          <dgm:chPref val="3"/>
        </dgm:presLayoutVars>
      </dgm:prSet>
      <dgm:spPr/>
      <dgm:t>
        <a:bodyPr/>
        <a:lstStyle/>
        <a:p>
          <a:endParaRPr lang="en-US"/>
        </a:p>
      </dgm:t>
    </dgm:pt>
    <dgm:pt modelId="{74C46E29-9B35-433D-821B-81DE15EE8DBF}" type="pres">
      <dgm:prSet presAssocID="{FC952046-CD1D-440E-92FD-2768DCF0F2CB}" presName="horzThree" presStyleCnt="0"/>
      <dgm:spPr/>
    </dgm:pt>
    <dgm:pt modelId="{CE1966CD-7ED5-47A2-882F-A7E4ED8C13A2}" type="pres">
      <dgm:prSet presAssocID="{460A5F2F-2595-478A-9BCD-C21A29B94D90}" presName="sibSpaceTwo" presStyleCnt="0"/>
      <dgm:spPr/>
    </dgm:pt>
    <dgm:pt modelId="{D83CB74E-6694-4C6C-80F5-CC200F319582}" type="pres">
      <dgm:prSet presAssocID="{5DD74F70-13E7-4DCA-A5AE-88168E5C6990}" presName="vertTwo" presStyleCnt="0"/>
      <dgm:spPr/>
    </dgm:pt>
    <dgm:pt modelId="{6676539E-6B7C-4D8A-8C06-B03A0DFEB4DA}" type="pres">
      <dgm:prSet presAssocID="{5DD74F70-13E7-4DCA-A5AE-88168E5C6990}" presName="txTwo" presStyleLbl="node2" presStyleIdx="1" presStyleCnt="2">
        <dgm:presLayoutVars>
          <dgm:chPref val="3"/>
        </dgm:presLayoutVars>
      </dgm:prSet>
      <dgm:spPr/>
      <dgm:t>
        <a:bodyPr/>
        <a:lstStyle/>
        <a:p>
          <a:endParaRPr lang="en-US"/>
        </a:p>
      </dgm:t>
    </dgm:pt>
    <dgm:pt modelId="{6DBF144A-5ABF-4E6F-A6AD-769DB527E928}" type="pres">
      <dgm:prSet presAssocID="{5DD74F70-13E7-4DCA-A5AE-88168E5C6990}" presName="parTransTwo" presStyleCnt="0"/>
      <dgm:spPr/>
    </dgm:pt>
    <dgm:pt modelId="{25EA0BA0-0ECA-4B73-A358-77A90FE5FEDC}" type="pres">
      <dgm:prSet presAssocID="{5DD74F70-13E7-4DCA-A5AE-88168E5C6990}" presName="horzTwo" presStyleCnt="0"/>
      <dgm:spPr/>
    </dgm:pt>
    <dgm:pt modelId="{C96D7EBF-889F-41DF-805A-711F51419005}" type="pres">
      <dgm:prSet presAssocID="{9F6DA97A-A263-4717-98DC-3C128E9E706B}" presName="vertThree" presStyleCnt="0"/>
      <dgm:spPr/>
    </dgm:pt>
    <dgm:pt modelId="{945C86C1-C2D0-434C-BCA7-331FA3B999FA}" type="pres">
      <dgm:prSet presAssocID="{9F6DA97A-A263-4717-98DC-3C128E9E706B}" presName="txThree" presStyleLbl="node3" presStyleIdx="2" presStyleCnt="3" custScaleX="117996">
        <dgm:presLayoutVars>
          <dgm:chPref val="3"/>
        </dgm:presLayoutVars>
      </dgm:prSet>
      <dgm:spPr/>
      <dgm:t>
        <a:bodyPr/>
        <a:lstStyle/>
        <a:p>
          <a:endParaRPr lang="en-US"/>
        </a:p>
      </dgm:t>
    </dgm:pt>
    <dgm:pt modelId="{988FBB5B-0573-4AEA-822E-D090C8E676B7}" type="pres">
      <dgm:prSet presAssocID="{9F6DA97A-A263-4717-98DC-3C128E9E706B}" presName="horzThree" presStyleCnt="0"/>
      <dgm:spPr/>
    </dgm:pt>
  </dgm:ptLst>
  <dgm:cxnLst>
    <dgm:cxn modelId="{8552954A-0F65-48B1-8DA6-6C495C4D1280}" type="presOf" srcId="{11D2623B-4004-4713-9B00-6F78187CA276}" destId="{C9ADB94B-CEE9-4911-9384-B87999FD8ED4}" srcOrd="0" destOrd="0" presId="urn:microsoft.com/office/officeart/2005/8/layout/hierarchy4"/>
    <dgm:cxn modelId="{FEE9A86E-AA8F-4551-9470-F537798D5C97}" srcId="{568C79D6-1F47-4FDB-AABE-47FE0A9C13EE}" destId="{5DD74F70-13E7-4DCA-A5AE-88168E5C6990}" srcOrd="1" destOrd="0" parTransId="{908208B3-9685-430A-9BA7-4EBFA5E25E91}" sibTransId="{1419FDE0-6C59-435C-8A21-8E158AB20D02}"/>
    <dgm:cxn modelId="{D07D9E16-C68C-48AD-A22A-DD7F23FA9A32}" srcId="{2A5028C9-0CFA-4B15-ADED-39E1D6867AC6}" destId="{FC952046-CD1D-440E-92FD-2768DCF0F2CB}" srcOrd="1" destOrd="0" parTransId="{BA7CBCD9-351E-4323-9960-A97EC1C31E07}" sibTransId="{8AE1A37A-C4D3-4D64-8824-9FD96FC7DAFE}"/>
    <dgm:cxn modelId="{54D681A2-7577-45DE-895C-6D4494EC3043}" type="presOf" srcId="{E86CAC67-E049-42C3-8460-7971FFC4B791}" destId="{5D424BC1-3D44-4214-82EB-A36025BDFC84}" srcOrd="0" destOrd="0" presId="urn:microsoft.com/office/officeart/2005/8/layout/hierarchy4"/>
    <dgm:cxn modelId="{67D49B2E-DCBC-4D90-B3DC-650EB92E545F}" srcId="{5DD74F70-13E7-4DCA-A5AE-88168E5C6990}" destId="{9F6DA97A-A263-4717-98DC-3C128E9E706B}" srcOrd="0" destOrd="0" parTransId="{CC048775-1A67-4E98-8049-2C920CFFFC91}" sibTransId="{6C1BD7B1-84A1-485F-8B97-76B3B53A751B}"/>
    <dgm:cxn modelId="{BF42A684-A20F-408A-8752-4CA760E29BCF}" type="presOf" srcId="{9F6DA97A-A263-4717-98DC-3C128E9E706B}" destId="{945C86C1-C2D0-434C-BCA7-331FA3B999FA}" srcOrd="0" destOrd="0" presId="urn:microsoft.com/office/officeart/2005/8/layout/hierarchy4"/>
    <dgm:cxn modelId="{2428E673-E303-41E6-9D39-5D584539C06F}" type="presOf" srcId="{FC952046-CD1D-440E-92FD-2768DCF0F2CB}" destId="{DBF098FA-D146-4805-9D84-BA50C13F5D18}" srcOrd="0" destOrd="0" presId="urn:microsoft.com/office/officeart/2005/8/layout/hierarchy4"/>
    <dgm:cxn modelId="{83E91835-E043-4528-8933-F4FB0FED87E8}" srcId="{2A5028C9-0CFA-4B15-ADED-39E1D6867AC6}" destId="{E86CAC67-E049-42C3-8460-7971FFC4B791}" srcOrd="0" destOrd="0" parTransId="{F7C3CFC8-C0B3-4C8E-AA64-C2EC5627AC5F}" sibTransId="{09DC7373-78F2-4554-AA12-C7028E5CB263}"/>
    <dgm:cxn modelId="{496A0C96-08FB-4713-BBEC-E5A0067DCFEE}" srcId="{11D2623B-4004-4713-9B00-6F78187CA276}" destId="{568C79D6-1F47-4FDB-AABE-47FE0A9C13EE}" srcOrd="0" destOrd="0" parTransId="{FCAFC5C3-68B9-4528-B9ED-4D66FE23B451}" sibTransId="{7DA67E81-7A5A-46E0-92E0-77446490A091}"/>
    <dgm:cxn modelId="{1AAC74EC-1886-40A4-811F-1CF30C79133E}" type="presOf" srcId="{568C79D6-1F47-4FDB-AABE-47FE0A9C13EE}" destId="{952D2538-9173-4071-993F-863FFC5CD88A}" srcOrd="0" destOrd="0" presId="urn:microsoft.com/office/officeart/2005/8/layout/hierarchy4"/>
    <dgm:cxn modelId="{BBF7B1FD-221E-4223-86D4-DA3A4591B1B3}" type="presOf" srcId="{2A5028C9-0CFA-4B15-ADED-39E1D6867AC6}" destId="{A70043C2-F072-4E83-9F66-2C5958D2687F}" srcOrd="0" destOrd="0" presId="urn:microsoft.com/office/officeart/2005/8/layout/hierarchy4"/>
    <dgm:cxn modelId="{76992996-0881-4FC8-AC78-9336DC5A5BB1}" srcId="{568C79D6-1F47-4FDB-AABE-47FE0A9C13EE}" destId="{2A5028C9-0CFA-4B15-ADED-39E1D6867AC6}" srcOrd="0" destOrd="0" parTransId="{70DC4DB4-42C5-44A2-B237-EFDF040396A7}" sibTransId="{460A5F2F-2595-478A-9BCD-C21A29B94D90}"/>
    <dgm:cxn modelId="{BABA22DF-324C-4BEA-9819-AC024AE0AF72}" type="presOf" srcId="{5DD74F70-13E7-4DCA-A5AE-88168E5C6990}" destId="{6676539E-6B7C-4D8A-8C06-B03A0DFEB4DA}" srcOrd="0" destOrd="0" presId="urn:microsoft.com/office/officeart/2005/8/layout/hierarchy4"/>
    <dgm:cxn modelId="{54D3673C-6B70-4463-BBB4-30AB09E2A88D}" type="presParOf" srcId="{C9ADB94B-CEE9-4911-9384-B87999FD8ED4}" destId="{8DE210E4-33DE-456B-89C9-EEC3C9DAAEA0}" srcOrd="0" destOrd="0" presId="urn:microsoft.com/office/officeart/2005/8/layout/hierarchy4"/>
    <dgm:cxn modelId="{4ECD7904-526D-4C8D-9D39-FA9F17D7D4D7}" type="presParOf" srcId="{8DE210E4-33DE-456B-89C9-EEC3C9DAAEA0}" destId="{952D2538-9173-4071-993F-863FFC5CD88A}" srcOrd="0" destOrd="0" presId="urn:microsoft.com/office/officeart/2005/8/layout/hierarchy4"/>
    <dgm:cxn modelId="{05B0E0AA-1A52-4E8B-839B-41E2D613D9C4}" type="presParOf" srcId="{8DE210E4-33DE-456B-89C9-EEC3C9DAAEA0}" destId="{B69ACAB6-5843-4B0F-8788-C8166F3B910A}" srcOrd="1" destOrd="0" presId="urn:microsoft.com/office/officeart/2005/8/layout/hierarchy4"/>
    <dgm:cxn modelId="{37EFA617-9BED-46EC-BD76-807FD8E8310F}" type="presParOf" srcId="{8DE210E4-33DE-456B-89C9-EEC3C9DAAEA0}" destId="{919C31BD-D835-496E-A4B7-EB6F9C301320}" srcOrd="2" destOrd="0" presId="urn:microsoft.com/office/officeart/2005/8/layout/hierarchy4"/>
    <dgm:cxn modelId="{0DD3A1C9-C357-46C9-B2C1-C8FDAF029AC6}" type="presParOf" srcId="{919C31BD-D835-496E-A4B7-EB6F9C301320}" destId="{78927068-DB4E-402B-8447-FE1C8FC15DF4}" srcOrd="0" destOrd="0" presId="urn:microsoft.com/office/officeart/2005/8/layout/hierarchy4"/>
    <dgm:cxn modelId="{08BFD6C1-0B6A-4AE8-A631-412D3B6A83B4}" type="presParOf" srcId="{78927068-DB4E-402B-8447-FE1C8FC15DF4}" destId="{A70043C2-F072-4E83-9F66-2C5958D2687F}" srcOrd="0" destOrd="0" presId="urn:microsoft.com/office/officeart/2005/8/layout/hierarchy4"/>
    <dgm:cxn modelId="{D397B787-4FEF-4CB2-958D-DA10EF155679}" type="presParOf" srcId="{78927068-DB4E-402B-8447-FE1C8FC15DF4}" destId="{AB545EC2-BD34-4332-AB00-715BC76E8A9A}" srcOrd="1" destOrd="0" presId="urn:microsoft.com/office/officeart/2005/8/layout/hierarchy4"/>
    <dgm:cxn modelId="{5FC8039F-CBEA-4117-A34B-4C3A46C2BAA7}" type="presParOf" srcId="{78927068-DB4E-402B-8447-FE1C8FC15DF4}" destId="{43BC8084-A9C6-4791-91EF-1EA691F2DEEC}" srcOrd="2" destOrd="0" presId="urn:microsoft.com/office/officeart/2005/8/layout/hierarchy4"/>
    <dgm:cxn modelId="{093A0964-910D-45B8-95A0-8B03C310597A}" type="presParOf" srcId="{43BC8084-A9C6-4791-91EF-1EA691F2DEEC}" destId="{3C21E9D5-CAA9-4B9D-A011-215D6C6E90FC}" srcOrd="0" destOrd="0" presId="urn:microsoft.com/office/officeart/2005/8/layout/hierarchy4"/>
    <dgm:cxn modelId="{4EC235F9-F9C0-4F54-B563-C6CF4EC24499}" type="presParOf" srcId="{3C21E9D5-CAA9-4B9D-A011-215D6C6E90FC}" destId="{5D424BC1-3D44-4214-82EB-A36025BDFC84}" srcOrd="0" destOrd="0" presId="urn:microsoft.com/office/officeart/2005/8/layout/hierarchy4"/>
    <dgm:cxn modelId="{6EC25B86-96B0-40E4-BE25-2E39B5FE6D7C}" type="presParOf" srcId="{3C21E9D5-CAA9-4B9D-A011-215D6C6E90FC}" destId="{8D5D4AA2-D77B-45FE-97DA-606062ECCAFB}" srcOrd="1" destOrd="0" presId="urn:microsoft.com/office/officeart/2005/8/layout/hierarchy4"/>
    <dgm:cxn modelId="{1704149F-36F4-46A2-A436-BA9D22CD1490}" type="presParOf" srcId="{43BC8084-A9C6-4791-91EF-1EA691F2DEEC}" destId="{FCE951EB-30B2-4D5E-B8DC-68D200DC2EBA}" srcOrd="1" destOrd="0" presId="urn:microsoft.com/office/officeart/2005/8/layout/hierarchy4"/>
    <dgm:cxn modelId="{0C80E875-73F8-44FF-98D7-DCE8A4F5951A}" type="presParOf" srcId="{43BC8084-A9C6-4791-91EF-1EA691F2DEEC}" destId="{80CF215D-9F7C-49F5-9FA5-3D1AD8120095}" srcOrd="2" destOrd="0" presId="urn:microsoft.com/office/officeart/2005/8/layout/hierarchy4"/>
    <dgm:cxn modelId="{B3B45A35-882D-433B-AF6B-145BBFBD5AC9}" type="presParOf" srcId="{80CF215D-9F7C-49F5-9FA5-3D1AD8120095}" destId="{DBF098FA-D146-4805-9D84-BA50C13F5D18}" srcOrd="0" destOrd="0" presId="urn:microsoft.com/office/officeart/2005/8/layout/hierarchy4"/>
    <dgm:cxn modelId="{C1A7F285-3006-49B0-94E8-BA3C2A602EA7}" type="presParOf" srcId="{80CF215D-9F7C-49F5-9FA5-3D1AD8120095}" destId="{74C46E29-9B35-433D-821B-81DE15EE8DBF}" srcOrd="1" destOrd="0" presId="urn:microsoft.com/office/officeart/2005/8/layout/hierarchy4"/>
    <dgm:cxn modelId="{CCA4C5C9-C0F3-495B-A052-6B79739A6CB2}" type="presParOf" srcId="{919C31BD-D835-496E-A4B7-EB6F9C301320}" destId="{CE1966CD-7ED5-47A2-882F-A7E4ED8C13A2}" srcOrd="1" destOrd="0" presId="urn:microsoft.com/office/officeart/2005/8/layout/hierarchy4"/>
    <dgm:cxn modelId="{F04D15E8-E259-4FC2-88A6-E95CF07D2F34}" type="presParOf" srcId="{919C31BD-D835-496E-A4B7-EB6F9C301320}" destId="{D83CB74E-6694-4C6C-80F5-CC200F319582}" srcOrd="2" destOrd="0" presId="urn:microsoft.com/office/officeart/2005/8/layout/hierarchy4"/>
    <dgm:cxn modelId="{DEAABE88-502D-489A-B66E-8A64586B987F}" type="presParOf" srcId="{D83CB74E-6694-4C6C-80F5-CC200F319582}" destId="{6676539E-6B7C-4D8A-8C06-B03A0DFEB4DA}" srcOrd="0" destOrd="0" presId="urn:microsoft.com/office/officeart/2005/8/layout/hierarchy4"/>
    <dgm:cxn modelId="{50064B0D-3757-40D5-954E-3C8CA1A424A9}" type="presParOf" srcId="{D83CB74E-6694-4C6C-80F5-CC200F319582}" destId="{6DBF144A-5ABF-4E6F-A6AD-769DB527E928}" srcOrd="1" destOrd="0" presId="urn:microsoft.com/office/officeart/2005/8/layout/hierarchy4"/>
    <dgm:cxn modelId="{D81A674C-38F0-4BB8-B59F-A3CEBDBBB53B}" type="presParOf" srcId="{D83CB74E-6694-4C6C-80F5-CC200F319582}" destId="{25EA0BA0-0ECA-4B73-A358-77A90FE5FEDC}" srcOrd="2" destOrd="0" presId="urn:microsoft.com/office/officeart/2005/8/layout/hierarchy4"/>
    <dgm:cxn modelId="{DE2728FB-7875-4895-88EC-1F0F9237613E}" type="presParOf" srcId="{25EA0BA0-0ECA-4B73-A358-77A90FE5FEDC}" destId="{C96D7EBF-889F-41DF-805A-711F51419005}" srcOrd="0" destOrd="0" presId="urn:microsoft.com/office/officeart/2005/8/layout/hierarchy4"/>
    <dgm:cxn modelId="{4CBEDF49-D7CA-47D0-9FA5-267D87CA1B96}" type="presParOf" srcId="{C96D7EBF-889F-41DF-805A-711F51419005}" destId="{945C86C1-C2D0-434C-BCA7-331FA3B999FA}" srcOrd="0" destOrd="0" presId="urn:microsoft.com/office/officeart/2005/8/layout/hierarchy4"/>
    <dgm:cxn modelId="{60B22540-5F07-444F-A5EF-65B5A4B0168F}" type="presParOf" srcId="{C96D7EBF-889F-41DF-805A-711F51419005}" destId="{988FBB5B-0573-4AEA-822E-D090C8E676B7}" srcOrd="1" destOrd="0" presId="urn:microsoft.com/office/officeart/2005/8/layout/hierarchy4"/>
  </dgm:cxnLst>
  <dgm:bg/>
  <dgm:whole/>
</dgm:dataModel>
</file>

<file path=ppt/diagrams/data8.xml><?xml version="1.0" encoding="utf-8"?>
<dgm:dataModel xmlns:dgm="http://schemas.openxmlformats.org/drawingml/2006/diagram" xmlns:a="http://schemas.openxmlformats.org/drawingml/2006/main">
  <dgm:ptLst>
    <dgm:pt modelId="{79745BBA-0DEC-4108-A2F9-01130B9E4B3E}" type="doc">
      <dgm:prSet loTypeId="urn:microsoft.com/office/officeart/2005/8/layout/vList6" loCatId="process" qsTypeId="urn:microsoft.com/office/officeart/2005/8/quickstyle/3d7" qsCatId="3D" csTypeId="urn:microsoft.com/office/officeart/2005/8/colors/accent1_2" csCatId="accent1" phldr="1"/>
      <dgm:spPr/>
      <dgm:t>
        <a:bodyPr/>
        <a:lstStyle/>
        <a:p>
          <a:endParaRPr lang="en-US"/>
        </a:p>
      </dgm:t>
    </dgm:pt>
    <dgm:pt modelId="{A9EB80CA-F5F8-4001-B2D0-1DBC0728CA0D}">
      <dgm:prSet phldrT="[Text]"/>
      <dgm:spPr/>
      <dgm:t>
        <a:bodyPr/>
        <a:lstStyle/>
        <a:p>
          <a:r>
            <a:rPr lang="es-PA" dirty="0" smtClean="0"/>
            <a:t>Crisis del modelo </a:t>
          </a:r>
          <a:r>
            <a:rPr lang="es-PA" dirty="0" err="1" smtClean="0"/>
            <a:t>taylorista-fordista</a:t>
          </a:r>
          <a:r>
            <a:rPr lang="es-PA" dirty="0" smtClean="0"/>
            <a:t> </a:t>
          </a:r>
          <a:endParaRPr lang="en-US" dirty="0"/>
        </a:p>
      </dgm:t>
    </dgm:pt>
    <dgm:pt modelId="{B9F7EC25-F592-4F0B-BA63-9AA3F3575DB2}" type="parTrans" cxnId="{94529C1A-1E33-4465-A62F-7A2326001CA0}">
      <dgm:prSet/>
      <dgm:spPr/>
      <dgm:t>
        <a:bodyPr/>
        <a:lstStyle/>
        <a:p>
          <a:endParaRPr lang="en-US"/>
        </a:p>
      </dgm:t>
    </dgm:pt>
    <dgm:pt modelId="{D1FEBA49-F694-46BC-9CD3-BD85F8CE341C}" type="sibTrans" cxnId="{94529C1A-1E33-4465-A62F-7A2326001CA0}">
      <dgm:prSet/>
      <dgm:spPr/>
      <dgm:t>
        <a:bodyPr/>
        <a:lstStyle/>
        <a:p>
          <a:endParaRPr lang="en-US"/>
        </a:p>
      </dgm:t>
    </dgm:pt>
    <dgm:pt modelId="{8F368584-3700-49AC-8D6C-766C5C898062}">
      <dgm:prSet phldrT="[Text]"/>
      <dgm:spPr/>
      <dgm:t>
        <a:bodyPr/>
        <a:lstStyle/>
        <a:p>
          <a:r>
            <a:rPr lang="es-PA" dirty="0" smtClean="0"/>
            <a:t>Desempeños competentes</a:t>
          </a:r>
          <a:endParaRPr lang="en-US" dirty="0"/>
        </a:p>
      </dgm:t>
    </dgm:pt>
    <dgm:pt modelId="{6C0C1073-B32D-4284-B753-D8DCF77AED77}" type="parTrans" cxnId="{ABD86060-E879-4B85-9D89-9EFA11E368CA}">
      <dgm:prSet/>
      <dgm:spPr/>
      <dgm:t>
        <a:bodyPr/>
        <a:lstStyle/>
        <a:p>
          <a:endParaRPr lang="en-US"/>
        </a:p>
      </dgm:t>
    </dgm:pt>
    <dgm:pt modelId="{A47FA3AF-7450-4A04-AD1C-7D5B9064CE0A}" type="sibTrans" cxnId="{ABD86060-E879-4B85-9D89-9EFA11E368CA}">
      <dgm:prSet/>
      <dgm:spPr/>
      <dgm:t>
        <a:bodyPr/>
        <a:lstStyle/>
        <a:p>
          <a:endParaRPr lang="en-US"/>
        </a:p>
      </dgm:t>
    </dgm:pt>
    <dgm:pt modelId="{69D0D82A-9BCE-43E9-B99C-5B0516DB09F2}">
      <dgm:prSet phldrT="[Text]"/>
      <dgm:spPr/>
      <dgm:t>
        <a:bodyPr/>
        <a:lstStyle/>
        <a:p>
          <a:r>
            <a:rPr lang="es-PA" dirty="0" smtClean="0"/>
            <a:t>Competencia como atributo del individuo</a:t>
          </a:r>
          <a:endParaRPr lang="en-US" dirty="0"/>
        </a:p>
      </dgm:t>
    </dgm:pt>
    <dgm:pt modelId="{C3F6B8C3-E3E7-4BCD-86B9-CA3687828CFC}" type="parTrans" cxnId="{ED39A964-3465-4213-A482-B8A273B79B63}">
      <dgm:prSet/>
      <dgm:spPr/>
      <dgm:t>
        <a:bodyPr/>
        <a:lstStyle/>
        <a:p>
          <a:endParaRPr lang="en-US"/>
        </a:p>
      </dgm:t>
    </dgm:pt>
    <dgm:pt modelId="{60C137ED-F906-4963-951B-7BE802F4027D}" type="sibTrans" cxnId="{ED39A964-3465-4213-A482-B8A273B79B63}">
      <dgm:prSet/>
      <dgm:spPr/>
      <dgm:t>
        <a:bodyPr/>
        <a:lstStyle/>
        <a:p>
          <a:endParaRPr lang="en-US"/>
        </a:p>
      </dgm:t>
    </dgm:pt>
    <dgm:pt modelId="{103CCD10-8ECD-4D04-BB2F-DAC5787F5E81}">
      <dgm:prSet phldrT="[Text]"/>
      <dgm:spPr/>
      <dgm:t>
        <a:bodyPr/>
        <a:lstStyle/>
        <a:p>
          <a:r>
            <a:rPr lang="es-PA" dirty="0" smtClean="0"/>
            <a:t>Impacto en el concepto de organización</a:t>
          </a:r>
          <a:endParaRPr lang="en-US" dirty="0"/>
        </a:p>
      </dgm:t>
    </dgm:pt>
    <dgm:pt modelId="{DBF02F98-811C-4DEA-ACAB-9C85BF7E58B7}" type="parTrans" cxnId="{8C5E8C7E-EDF0-43C7-A3B7-BD5831123D19}">
      <dgm:prSet/>
      <dgm:spPr/>
      <dgm:t>
        <a:bodyPr/>
        <a:lstStyle/>
        <a:p>
          <a:endParaRPr lang="en-US"/>
        </a:p>
      </dgm:t>
    </dgm:pt>
    <dgm:pt modelId="{A3B352FB-CE9F-4AAF-82B7-8B2F9144FFA9}" type="sibTrans" cxnId="{8C5E8C7E-EDF0-43C7-A3B7-BD5831123D19}">
      <dgm:prSet/>
      <dgm:spPr/>
      <dgm:t>
        <a:bodyPr/>
        <a:lstStyle/>
        <a:p>
          <a:endParaRPr lang="en-US"/>
        </a:p>
      </dgm:t>
    </dgm:pt>
    <dgm:pt modelId="{2E83F725-BDC4-42E5-868C-E629EEAC93C5}">
      <dgm:prSet phldrT="[Text]"/>
      <dgm:spPr/>
      <dgm:t>
        <a:bodyPr/>
        <a:lstStyle/>
        <a:p>
          <a:r>
            <a:rPr lang="es-PA" dirty="0" smtClean="0"/>
            <a:t>Formación continua </a:t>
          </a:r>
          <a:endParaRPr lang="en-US" dirty="0"/>
        </a:p>
      </dgm:t>
    </dgm:pt>
    <dgm:pt modelId="{EA5D049C-0D39-417E-8583-B49F51750E3B}" type="parTrans" cxnId="{0CA556F0-F999-48A8-B820-C5E7D10B0B54}">
      <dgm:prSet/>
      <dgm:spPr/>
      <dgm:t>
        <a:bodyPr/>
        <a:lstStyle/>
        <a:p>
          <a:endParaRPr lang="en-US"/>
        </a:p>
      </dgm:t>
    </dgm:pt>
    <dgm:pt modelId="{560220CF-3783-4F9A-A3B1-B600EB95B617}" type="sibTrans" cxnId="{0CA556F0-F999-48A8-B820-C5E7D10B0B54}">
      <dgm:prSet/>
      <dgm:spPr/>
      <dgm:t>
        <a:bodyPr/>
        <a:lstStyle/>
        <a:p>
          <a:endParaRPr lang="en-US"/>
        </a:p>
      </dgm:t>
    </dgm:pt>
    <dgm:pt modelId="{937E25EA-D979-4F9C-A1BD-C3E43CBA5911}">
      <dgm:prSet phldrT="[Text]"/>
      <dgm:spPr/>
      <dgm:t>
        <a:bodyPr/>
        <a:lstStyle/>
        <a:p>
          <a:r>
            <a:rPr lang="es-PA" dirty="0" smtClean="0"/>
            <a:t>Gestión del talento humano basado en competencias.</a:t>
          </a:r>
          <a:endParaRPr lang="en-US" dirty="0"/>
        </a:p>
      </dgm:t>
    </dgm:pt>
    <dgm:pt modelId="{25663578-A904-49D5-AF53-D2582A834263}" type="parTrans" cxnId="{8F2D437A-302D-43B9-AAA9-CBAEC5ECF0C7}">
      <dgm:prSet/>
      <dgm:spPr/>
      <dgm:t>
        <a:bodyPr/>
        <a:lstStyle/>
        <a:p>
          <a:endParaRPr lang="en-US"/>
        </a:p>
      </dgm:t>
    </dgm:pt>
    <dgm:pt modelId="{FD84E649-9624-4405-9C00-18D7D89EFEF7}" type="sibTrans" cxnId="{8F2D437A-302D-43B9-AAA9-CBAEC5ECF0C7}">
      <dgm:prSet/>
      <dgm:spPr/>
      <dgm:t>
        <a:bodyPr/>
        <a:lstStyle/>
        <a:p>
          <a:endParaRPr lang="en-US"/>
        </a:p>
      </dgm:t>
    </dgm:pt>
    <dgm:pt modelId="{1E28E64D-27F1-4F0C-883D-D378270EBE05}" type="pres">
      <dgm:prSet presAssocID="{79745BBA-0DEC-4108-A2F9-01130B9E4B3E}" presName="Name0" presStyleCnt="0">
        <dgm:presLayoutVars>
          <dgm:dir/>
          <dgm:animLvl val="lvl"/>
          <dgm:resizeHandles/>
        </dgm:presLayoutVars>
      </dgm:prSet>
      <dgm:spPr/>
      <dgm:t>
        <a:bodyPr/>
        <a:lstStyle/>
        <a:p>
          <a:endParaRPr lang="en-US"/>
        </a:p>
      </dgm:t>
    </dgm:pt>
    <dgm:pt modelId="{637CAA62-83E5-40AE-AA68-805FBA5B5C79}" type="pres">
      <dgm:prSet presAssocID="{A9EB80CA-F5F8-4001-B2D0-1DBC0728CA0D}" presName="linNode" presStyleCnt="0"/>
      <dgm:spPr/>
    </dgm:pt>
    <dgm:pt modelId="{E7F1CA9D-64BF-4B81-B42E-5032B06D5032}" type="pres">
      <dgm:prSet presAssocID="{A9EB80CA-F5F8-4001-B2D0-1DBC0728CA0D}" presName="parentShp" presStyleLbl="node1" presStyleIdx="0" presStyleCnt="2">
        <dgm:presLayoutVars>
          <dgm:bulletEnabled val="1"/>
        </dgm:presLayoutVars>
      </dgm:prSet>
      <dgm:spPr/>
      <dgm:t>
        <a:bodyPr/>
        <a:lstStyle/>
        <a:p>
          <a:endParaRPr lang="en-US"/>
        </a:p>
      </dgm:t>
    </dgm:pt>
    <dgm:pt modelId="{4FD48C5F-DFD4-4973-8D5E-A2614D1988E5}" type="pres">
      <dgm:prSet presAssocID="{A9EB80CA-F5F8-4001-B2D0-1DBC0728CA0D}" presName="childShp" presStyleLbl="bgAccFollowNode1" presStyleIdx="0" presStyleCnt="2">
        <dgm:presLayoutVars>
          <dgm:bulletEnabled val="1"/>
        </dgm:presLayoutVars>
      </dgm:prSet>
      <dgm:spPr/>
      <dgm:t>
        <a:bodyPr/>
        <a:lstStyle/>
        <a:p>
          <a:endParaRPr lang="en-US"/>
        </a:p>
      </dgm:t>
    </dgm:pt>
    <dgm:pt modelId="{6F618DF4-028F-4793-ACFE-DB7A8EF976F7}" type="pres">
      <dgm:prSet presAssocID="{D1FEBA49-F694-46BC-9CD3-BD85F8CE341C}" presName="spacing" presStyleCnt="0"/>
      <dgm:spPr/>
    </dgm:pt>
    <dgm:pt modelId="{D2EEA6CB-C90A-4400-BBFA-DE03E2EA97FF}" type="pres">
      <dgm:prSet presAssocID="{103CCD10-8ECD-4D04-BB2F-DAC5787F5E81}" presName="linNode" presStyleCnt="0"/>
      <dgm:spPr/>
    </dgm:pt>
    <dgm:pt modelId="{1DDA3D56-88E6-4A3E-8804-5EA2647F5E2F}" type="pres">
      <dgm:prSet presAssocID="{103CCD10-8ECD-4D04-BB2F-DAC5787F5E81}" presName="parentShp" presStyleLbl="node1" presStyleIdx="1" presStyleCnt="2">
        <dgm:presLayoutVars>
          <dgm:bulletEnabled val="1"/>
        </dgm:presLayoutVars>
      </dgm:prSet>
      <dgm:spPr/>
      <dgm:t>
        <a:bodyPr/>
        <a:lstStyle/>
        <a:p>
          <a:endParaRPr lang="en-US"/>
        </a:p>
      </dgm:t>
    </dgm:pt>
    <dgm:pt modelId="{C11189B1-79D5-4FE5-B677-F6BEFA9F1A3F}" type="pres">
      <dgm:prSet presAssocID="{103CCD10-8ECD-4D04-BB2F-DAC5787F5E81}" presName="childShp" presStyleLbl="bgAccFollowNode1" presStyleIdx="1" presStyleCnt="2">
        <dgm:presLayoutVars>
          <dgm:bulletEnabled val="1"/>
        </dgm:presLayoutVars>
      </dgm:prSet>
      <dgm:spPr/>
      <dgm:t>
        <a:bodyPr/>
        <a:lstStyle/>
        <a:p>
          <a:endParaRPr lang="en-US"/>
        </a:p>
      </dgm:t>
    </dgm:pt>
  </dgm:ptLst>
  <dgm:cxnLst>
    <dgm:cxn modelId="{1F56C593-E1C5-4314-81D3-37E91D8F862D}" type="presOf" srcId="{937E25EA-D979-4F9C-A1BD-C3E43CBA5911}" destId="{C11189B1-79D5-4FE5-B677-F6BEFA9F1A3F}" srcOrd="0" destOrd="1" presId="urn:microsoft.com/office/officeart/2005/8/layout/vList6"/>
    <dgm:cxn modelId="{5F9E1BEE-D0A1-4679-9CFD-145EFDD3D4E7}" type="presOf" srcId="{A9EB80CA-F5F8-4001-B2D0-1DBC0728CA0D}" destId="{E7F1CA9D-64BF-4B81-B42E-5032B06D5032}" srcOrd="0" destOrd="0" presId="urn:microsoft.com/office/officeart/2005/8/layout/vList6"/>
    <dgm:cxn modelId="{0CA556F0-F999-48A8-B820-C5E7D10B0B54}" srcId="{103CCD10-8ECD-4D04-BB2F-DAC5787F5E81}" destId="{2E83F725-BDC4-42E5-868C-E629EEAC93C5}" srcOrd="0" destOrd="0" parTransId="{EA5D049C-0D39-417E-8583-B49F51750E3B}" sibTransId="{560220CF-3783-4F9A-A3B1-B600EB95B617}"/>
    <dgm:cxn modelId="{94529C1A-1E33-4465-A62F-7A2326001CA0}" srcId="{79745BBA-0DEC-4108-A2F9-01130B9E4B3E}" destId="{A9EB80CA-F5F8-4001-B2D0-1DBC0728CA0D}" srcOrd="0" destOrd="0" parTransId="{B9F7EC25-F592-4F0B-BA63-9AA3F3575DB2}" sibTransId="{D1FEBA49-F694-46BC-9CD3-BD85F8CE341C}"/>
    <dgm:cxn modelId="{AAB9BC87-0FCD-4516-B23A-FCA3B32FC47C}" type="presOf" srcId="{79745BBA-0DEC-4108-A2F9-01130B9E4B3E}" destId="{1E28E64D-27F1-4F0C-883D-D378270EBE05}" srcOrd="0" destOrd="0" presId="urn:microsoft.com/office/officeart/2005/8/layout/vList6"/>
    <dgm:cxn modelId="{8F2D437A-302D-43B9-AAA9-CBAEC5ECF0C7}" srcId="{103CCD10-8ECD-4D04-BB2F-DAC5787F5E81}" destId="{937E25EA-D979-4F9C-A1BD-C3E43CBA5911}" srcOrd="1" destOrd="0" parTransId="{25663578-A904-49D5-AF53-D2582A834263}" sibTransId="{FD84E649-9624-4405-9C00-18D7D89EFEF7}"/>
    <dgm:cxn modelId="{B9E64875-1291-4F4A-B6EC-5873DE932DD4}" type="presOf" srcId="{2E83F725-BDC4-42E5-868C-E629EEAC93C5}" destId="{C11189B1-79D5-4FE5-B677-F6BEFA9F1A3F}" srcOrd="0" destOrd="0" presId="urn:microsoft.com/office/officeart/2005/8/layout/vList6"/>
    <dgm:cxn modelId="{7E96A313-5998-44C4-B921-6B83103CFE49}" type="presOf" srcId="{69D0D82A-9BCE-43E9-B99C-5B0516DB09F2}" destId="{4FD48C5F-DFD4-4973-8D5E-A2614D1988E5}" srcOrd="0" destOrd="1" presId="urn:microsoft.com/office/officeart/2005/8/layout/vList6"/>
    <dgm:cxn modelId="{B23B6720-EC30-4BEE-90B9-00B90E9299E2}" type="presOf" srcId="{103CCD10-8ECD-4D04-BB2F-DAC5787F5E81}" destId="{1DDA3D56-88E6-4A3E-8804-5EA2647F5E2F}" srcOrd="0" destOrd="0" presId="urn:microsoft.com/office/officeart/2005/8/layout/vList6"/>
    <dgm:cxn modelId="{8C5E8C7E-EDF0-43C7-A3B7-BD5831123D19}" srcId="{79745BBA-0DEC-4108-A2F9-01130B9E4B3E}" destId="{103CCD10-8ECD-4D04-BB2F-DAC5787F5E81}" srcOrd="1" destOrd="0" parTransId="{DBF02F98-811C-4DEA-ACAB-9C85BF7E58B7}" sibTransId="{A3B352FB-CE9F-4AAF-82B7-8B2F9144FFA9}"/>
    <dgm:cxn modelId="{ED39A964-3465-4213-A482-B8A273B79B63}" srcId="{A9EB80CA-F5F8-4001-B2D0-1DBC0728CA0D}" destId="{69D0D82A-9BCE-43E9-B99C-5B0516DB09F2}" srcOrd="1" destOrd="0" parTransId="{C3F6B8C3-E3E7-4BCD-86B9-CA3687828CFC}" sibTransId="{60C137ED-F906-4963-951B-7BE802F4027D}"/>
    <dgm:cxn modelId="{ABD86060-E879-4B85-9D89-9EFA11E368CA}" srcId="{A9EB80CA-F5F8-4001-B2D0-1DBC0728CA0D}" destId="{8F368584-3700-49AC-8D6C-766C5C898062}" srcOrd="0" destOrd="0" parTransId="{6C0C1073-B32D-4284-B753-D8DCF77AED77}" sibTransId="{A47FA3AF-7450-4A04-AD1C-7D5B9064CE0A}"/>
    <dgm:cxn modelId="{D151C505-5552-46A7-9030-F3973059CCCC}" type="presOf" srcId="{8F368584-3700-49AC-8D6C-766C5C898062}" destId="{4FD48C5F-DFD4-4973-8D5E-A2614D1988E5}" srcOrd="0" destOrd="0" presId="urn:microsoft.com/office/officeart/2005/8/layout/vList6"/>
    <dgm:cxn modelId="{F169BAA6-E2E6-431C-8E50-72AEB3DFDFA4}" type="presParOf" srcId="{1E28E64D-27F1-4F0C-883D-D378270EBE05}" destId="{637CAA62-83E5-40AE-AA68-805FBA5B5C79}" srcOrd="0" destOrd="0" presId="urn:microsoft.com/office/officeart/2005/8/layout/vList6"/>
    <dgm:cxn modelId="{121D27D9-7738-4272-B0C8-B1909214A065}" type="presParOf" srcId="{637CAA62-83E5-40AE-AA68-805FBA5B5C79}" destId="{E7F1CA9D-64BF-4B81-B42E-5032B06D5032}" srcOrd="0" destOrd="0" presId="urn:microsoft.com/office/officeart/2005/8/layout/vList6"/>
    <dgm:cxn modelId="{0EADF5FF-6C5B-4900-841A-3093EFDB1A3C}" type="presParOf" srcId="{637CAA62-83E5-40AE-AA68-805FBA5B5C79}" destId="{4FD48C5F-DFD4-4973-8D5E-A2614D1988E5}" srcOrd="1" destOrd="0" presId="urn:microsoft.com/office/officeart/2005/8/layout/vList6"/>
    <dgm:cxn modelId="{C29EC51E-96D8-4942-91D9-D6CE83F942FF}" type="presParOf" srcId="{1E28E64D-27F1-4F0C-883D-D378270EBE05}" destId="{6F618DF4-028F-4793-ACFE-DB7A8EF976F7}" srcOrd="1" destOrd="0" presId="urn:microsoft.com/office/officeart/2005/8/layout/vList6"/>
    <dgm:cxn modelId="{F4B2FEE7-8C42-414F-8CAE-15420D235916}" type="presParOf" srcId="{1E28E64D-27F1-4F0C-883D-D378270EBE05}" destId="{D2EEA6CB-C90A-4400-BBFA-DE03E2EA97FF}" srcOrd="2" destOrd="0" presId="urn:microsoft.com/office/officeart/2005/8/layout/vList6"/>
    <dgm:cxn modelId="{7A23874A-F8A9-43F1-8A66-4A0B72E2F405}" type="presParOf" srcId="{D2EEA6CB-C90A-4400-BBFA-DE03E2EA97FF}" destId="{1DDA3D56-88E6-4A3E-8804-5EA2647F5E2F}" srcOrd="0" destOrd="0" presId="urn:microsoft.com/office/officeart/2005/8/layout/vList6"/>
    <dgm:cxn modelId="{AB1C32DC-8E53-4330-A2CB-E4877CB1B61D}" type="presParOf" srcId="{D2EEA6CB-C90A-4400-BBFA-DE03E2EA97FF}" destId="{C11189B1-79D5-4FE5-B677-F6BEFA9F1A3F}" srcOrd="1" destOrd="0" presId="urn:microsoft.com/office/officeart/2005/8/layout/vList6"/>
  </dgm:cxnLst>
  <dgm:bg/>
  <dgm:whole/>
</dgm:dataModel>
</file>

<file path=ppt/diagrams/data9.xml><?xml version="1.0" encoding="utf-8"?>
<dgm:dataModel xmlns:dgm="http://schemas.openxmlformats.org/drawingml/2006/diagram" xmlns:a="http://schemas.openxmlformats.org/drawingml/2006/main">
  <dgm:ptLst>
    <dgm:pt modelId="{9FE8D069-21F1-44A9-A34F-952953C785CA}" type="doc">
      <dgm:prSet loTypeId="urn:microsoft.com/office/officeart/2005/8/layout/gear1" loCatId="cycle" qsTypeId="urn:microsoft.com/office/officeart/2005/8/quickstyle/3d3" qsCatId="3D" csTypeId="urn:microsoft.com/office/officeart/2005/8/colors/colorful3" csCatId="colorful" phldr="1"/>
      <dgm:spPr/>
    </dgm:pt>
    <dgm:pt modelId="{7D2148A8-4976-4642-9FE3-CA5F6AE4EE59}" type="pres">
      <dgm:prSet presAssocID="{9FE8D069-21F1-44A9-A34F-952953C785CA}" presName="composite" presStyleCnt="0">
        <dgm:presLayoutVars>
          <dgm:chMax val="3"/>
          <dgm:animLvl val="lvl"/>
          <dgm:resizeHandles val="exact"/>
        </dgm:presLayoutVars>
      </dgm:prSet>
      <dgm:spPr/>
    </dgm:pt>
  </dgm:ptLst>
  <dgm:cxnLst>
    <dgm:cxn modelId="{9754A794-00CE-458F-A667-2531F3D4E6CB}" type="presOf" srcId="{9FE8D069-21F1-44A9-A34F-952953C785CA}" destId="{7D2148A8-4976-4642-9FE3-CA5F6AE4EE59}" srcOrd="0" destOrd="0" presId="urn:microsoft.com/office/officeart/2005/8/layout/gear1"/>
  </dgm:cxnLst>
  <dgm:bg/>
  <dgm:whole/>
</dgm:dataModel>
</file>

<file path=ppt/diagrams/layout1.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vList4">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48DC74-84E4-4A6F-87CF-48F47669AA14}" type="datetimeFigureOut">
              <a:rPr lang="en-US" smtClean="0"/>
              <a:pPr/>
              <a:t>3/15/2010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5D2497-7703-45FF-9688-2300BF3F81C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PA" dirty="0" smtClean="0"/>
              <a:t>Presentación ante los gremios</a:t>
            </a:r>
            <a:r>
              <a:rPr lang="es-PA" baseline="0" dirty="0" smtClean="0"/>
              <a:t> docentes 10 agosto 2009</a:t>
            </a:r>
            <a:endParaRPr lang="en-US" dirty="0"/>
          </a:p>
        </p:txBody>
      </p:sp>
      <p:sp>
        <p:nvSpPr>
          <p:cNvPr id="4" name="Slide Number Placeholder 3"/>
          <p:cNvSpPr>
            <a:spLocks noGrp="1"/>
          </p:cNvSpPr>
          <p:nvPr>
            <p:ph type="sldNum" sz="quarter" idx="10"/>
          </p:nvPr>
        </p:nvSpPr>
        <p:spPr/>
        <p:txBody>
          <a:bodyPr/>
          <a:lstStyle/>
          <a:p>
            <a:fld id="{6F5D2497-7703-45FF-9688-2300BF3F81C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F5D2497-7703-45FF-9688-2300BF3F81C1}" type="slidenum">
              <a:rPr lang="en-US" smtClean="0"/>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4BE235C-0A5E-495D-8957-1013A9CE9647}" type="datetime1">
              <a:rPr lang="en-US" smtClean="0"/>
              <a:pPr/>
              <a:t>3/15/2010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2B27CB1-27FE-477B-9E6B-8D1E32456F2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4512D4-0AAB-4CCD-8A6A-4F18C3E18590}" type="datetime1">
              <a:rPr lang="en-US" smtClean="0"/>
              <a:pPr/>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27CB1-27FE-477B-9E6B-8D1E32456F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CC1A67-154F-4CFD-A0B4-5AC8F3D66946}" type="datetime1">
              <a:rPr lang="en-US" smtClean="0"/>
              <a:pPr/>
              <a:t>3/15/2010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B27CB1-27FE-477B-9E6B-8D1E32456F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D25977D8-DB6B-4A13-A240-0AFF02AFBEAB}" type="datetime1">
              <a:rPr lang="en-US" smtClean="0"/>
              <a:pPr/>
              <a:t>3/15/2010</a:t>
            </a:fld>
            <a:endParaRPr lang="en-US"/>
          </a:p>
        </p:txBody>
      </p:sp>
      <p:sp>
        <p:nvSpPr>
          <p:cNvPr id="9" name="Slide Number Placeholder 8"/>
          <p:cNvSpPr>
            <a:spLocks noGrp="1"/>
          </p:cNvSpPr>
          <p:nvPr>
            <p:ph type="sldNum" sz="quarter" idx="15"/>
          </p:nvPr>
        </p:nvSpPr>
        <p:spPr/>
        <p:txBody>
          <a:bodyPr rtlCol="0"/>
          <a:lstStyle/>
          <a:p>
            <a:fld id="{A2B27CB1-27FE-477B-9E6B-8D1E32456F23}"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21AC546-2DA3-4D2D-8758-936A349F6C67}" type="datetime1">
              <a:rPr lang="en-US" smtClean="0"/>
              <a:pPr/>
              <a:t>3/15/2010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2B27CB1-27FE-477B-9E6B-8D1E32456F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9A361B1-C7D4-4B2A-A12E-A170A7AF6CD6}" type="datetime1">
              <a:rPr lang="en-US" smtClean="0"/>
              <a:pPr/>
              <a:t>3/15/2010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B27CB1-27FE-477B-9E6B-8D1E32456F23}"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4308466-042B-4A67-A9B0-B7F35FDE2945}" type="datetime1">
              <a:rPr lang="en-US" smtClean="0"/>
              <a:pPr/>
              <a:t>3/15/2010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B27CB1-27FE-477B-9E6B-8D1E32456F23}"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4C60843E-8C67-441E-8B13-7713D0F29554}" type="datetime1">
              <a:rPr lang="en-US" smtClean="0"/>
              <a:pPr/>
              <a:t>3/15/2010</a:t>
            </a:fld>
            <a:endParaRPr lang="en-US"/>
          </a:p>
        </p:txBody>
      </p:sp>
      <p:sp>
        <p:nvSpPr>
          <p:cNvPr id="7" name="Slide Number Placeholder 6"/>
          <p:cNvSpPr>
            <a:spLocks noGrp="1"/>
          </p:cNvSpPr>
          <p:nvPr>
            <p:ph type="sldNum" sz="quarter" idx="11"/>
          </p:nvPr>
        </p:nvSpPr>
        <p:spPr/>
        <p:txBody>
          <a:bodyPr rtlCol="0"/>
          <a:lstStyle/>
          <a:p>
            <a:fld id="{A2B27CB1-27FE-477B-9E6B-8D1E32456F23}"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CA3B80-2747-437B-BE02-92BCD7EDFE13}" type="datetime1">
              <a:rPr lang="en-US" smtClean="0"/>
              <a:pPr/>
              <a:t>3/15/2010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2E88F68-6FCB-4229-B5B2-F6666877E4E7}" type="datetime1">
              <a:rPr lang="en-US" smtClean="0"/>
              <a:pPr/>
              <a:t>3/15/2010</a:t>
            </a:fld>
            <a:endParaRPr lang="en-US"/>
          </a:p>
        </p:txBody>
      </p:sp>
      <p:sp>
        <p:nvSpPr>
          <p:cNvPr id="22" name="Slide Number Placeholder 21"/>
          <p:cNvSpPr>
            <a:spLocks noGrp="1"/>
          </p:cNvSpPr>
          <p:nvPr>
            <p:ph type="sldNum" sz="quarter" idx="15"/>
          </p:nvPr>
        </p:nvSpPr>
        <p:spPr/>
        <p:txBody>
          <a:bodyPr rtlCol="0"/>
          <a:lstStyle/>
          <a:p>
            <a:fld id="{A2B27CB1-27FE-477B-9E6B-8D1E32456F23}"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95923A3-B931-449C-995F-0B16A48BBBA8}" type="datetime1">
              <a:rPr lang="en-US" smtClean="0"/>
              <a:pPr/>
              <a:t>3/15/2010</a:t>
            </a:fld>
            <a:endParaRPr lang="en-US"/>
          </a:p>
        </p:txBody>
      </p:sp>
      <p:sp>
        <p:nvSpPr>
          <p:cNvPr id="18" name="Slide Number Placeholder 17"/>
          <p:cNvSpPr>
            <a:spLocks noGrp="1"/>
          </p:cNvSpPr>
          <p:nvPr>
            <p:ph type="sldNum" sz="quarter" idx="11"/>
          </p:nvPr>
        </p:nvSpPr>
        <p:spPr/>
        <p:txBody>
          <a:bodyPr rtlCol="0"/>
          <a:lstStyle/>
          <a:p>
            <a:fld id="{A2B27CB1-27FE-477B-9E6B-8D1E32456F23}"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4702B09-88B9-4E33-B086-1BD7CB0A2156}" type="datetime1">
              <a:rPr lang="en-US" smtClean="0"/>
              <a:pPr/>
              <a:t>3/15/2010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2B27CB1-27FE-477B-9E6B-8D1E32456F2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4.xml"/><Relationship Id="rId4" Type="http://schemas.openxmlformats.org/officeDocument/2006/relationships/image" Target="../media/image20.gif"/></Relationships>
</file>

<file path=ppt/slides/_rels/slide14.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4.xml"/><Relationship Id="rId4" Type="http://schemas.openxmlformats.org/officeDocument/2006/relationships/image" Target="../media/image25.gif"/></Relationships>
</file>

<file path=ppt/slides/_rels/slide16.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image" Target="../media/image26.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7.gif"/><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29.gif"/><Relationship Id="rId4" Type="http://schemas.openxmlformats.org/officeDocument/2006/relationships/image" Target="../media/image28.jpeg"/></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image" Target="../media/image30.jpe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1.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image" Target="../media/image33.jpe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6.xml.rels><?xml version="1.0" encoding="UTF-8" standalone="yes"?>
<Relationships xmlns="http://schemas.openxmlformats.org/package/2006/relationships"><Relationship Id="rId8" Type="http://schemas.openxmlformats.org/officeDocument/2006/relationships/diagramQuickStyle" Target="../diagrams/quickStyle10.xml"/><Relationship Id="rId3" Type="http://schemas.openxmlformats.org/officeDocument/2006/relationships/diagramLayout" Target="../diagrams/layout9.xml"/><Relationship Id="rId7" Type="http://schemas.openxmlformats.org/officeDocument/2006/relationships/diagramLayout" Target="../diagrams/layout10.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openxmlformats.org/officeDocument/2006/relationships/diagramData" Target="../diagrams/data10.xml"/><Relationship Id="rId5" Type="http://schemas.openxmlformats.org/officeDocument/2006/relationships/diagramColors" Target="../diagrams/colors9.xml"/><Relationship Id="rId4" Type="http://schemas.openxmlformats.org/officeDocument/2006/relationships/diagramQuickStyle" Target="../diagrams/quickStyle9.xml"/><Relationship Id="rId9" Type="http://schemas.openxmlformats.org/officeDocument/2006/relationships/diagramColors" Target="../diagrams/colors10.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7.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7.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7.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2667000"/>
            <a:ext cx="6172200" cy="1447800"/>
          </a:xfrm>
        </p:spPr>
        <p:txBody>
          <a:bodyPr>
            <a:normAutofit/>
          </a:bodyPr>
          <a:lstStyle/>
          <a:p>
            <a:r>
              <a:rPr lang="es-PA" sz="4400" dirty="0" smtClean="0"/>
              <a:t>Competencias para la Escuela de Hoy</a:t>
            </a:r>
            <a:endParaRPr lang="en-US" sz="4400" dirty="0"/>
          </a:p>
        </p:txBody>
      </p:sp>
      <p:sp>
        <p:nvSpPr>
          <p:cNvPr id="3" name="Subtitle 2"/>
          <p:cNvSpPr>
            <a:spLocks noGrp="1"/>
          </p:cNvSpPr>
          <p:nvPr>
            <p:ph type="subTitle" idx="1"/>
          </p:nvPr>
        </p:nvSpPr>
        <p:spPr>
          <a:xfrm>
            <a:off x="2286000" y="4495800"/>
            <a:ext cx="6553200" cy="1879122"/>
          </a:xfrm>
        </p:spPr>
        <p:txBody>
          <a:bodyPr>
            <a:normAutofit fontScale="70000" lnSpcReduction="20000"/>
          </a:bodyPr>
          <a:lstStyle/>
          <a:p>
            <a:r>
              <a:rPr lang="es-PA" sz="4100" dirty="0" smtClean="0"/>
              <a:t>Fuentes históricas en la construcción del concepto de Competencias</a:t>
            </a:r>
          </a:p>
          <a:p>
            <a:endParaRPr lang="es-PA" dirty="0" smtClean="0"/>
          </a:p>
          <a:p>
            <a:r>
              <a:rPr lang="es-PA" sz="4500" dirty="0" smtClean="0">
                <a:solidFill>
                  <a:schemeClr val="accent1">
                    <a:lumMod val="75000"/>
                  </a:schemeClr>
                </a:solidFill>
              </a:rPr>
              <a:t>Magíster Gloria Young</a:t>
            </a:r>
            <a:endParaRPr lang="en-US" sz="4500" dirty="0">
              <a:solidFill>
                <a:schemeClr val="accent1">
                  <a:lumMod val="75000"/>
                </a:schemeClr>
              </a:solidFill>
            </a:endParaRPr>
          </a:p>
        </p:txBody>
      </p:sp>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10</a:t>
            </a:fld>
            <a:endParaRPr lang="en-US"/>
          </a:p>
        </p:txBody>
      </p:sp>
      <p:sp>
        <p:nvSpPr>
          <p:cNvPr id="5" name="TextBox 4"/>
          <p:cNvSpPr txBox="1"/>
          <p:nvPr/>
        </p:nvSpPr>
        <p:spPr>
          <a:xfrm>
            <a:off x="0" y="0"/>
            <a:ext cx="8915400" cy="707886"/>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wrap="square" rtlCol="0">
            <a:spAutoFit/>
          </a:bodyPr>
          <a:lstStyle/>
          <a:p>
            <a:r>
              <a:rPr lang="es-PA" sz="4000" b="1" dirty="0" smtClean="0"/>
              <a:t>Taller de las preguntas</a:t>
            </a:r>
            <a:endParaRPr lang="en-US" sz="4000" b="1" dirty="0"/>
          </a:p>
        </p:txBody>
      </p:sp>
      <p:pic>
        <p:nvPicPr>
          <p:cNvPr id="6" name="Picture 4" descr="Jardin hermoso roman frances"/>
          <p:cNvPicPr>
            <a:picLocks noChangeAspect="1" noChangeArrowheads="1"/>
          </p:cNvPicPr>
          <p:nvPr/>
        </p:nvPicPr>
        <p:blipFill>
          <a:blip r:embed="rId2"/>
          <a:srcRect/>
          <a:stretch>
            <a:fillRect/>
          </a:stretch>
        </p:blipFill>
        <p:spPr bwMode="auto">
          <a:xfrm>
            <a:off x="0" y="685800"/>
            <a:ext cx="9144000" cy="61722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609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normAutofit fontScale="90000"/>
          </a:bodyPr>
          <a:lstStyle/>
          <a:p>
            <a:r>
              <a:rPr lang="es-PA" sz="4000" b="1" dirty="0" smtClean="0"/>
              <a:t>Los 7 principios </a:t>
            </a:r>
            <a:r>
              <a:rPr lang="es-PA" sz="4000" b="1" dirty="0" err="1" smtClean="0"/>
              <a:t>davincianos</a:t>
            </a:r>
            <a:endParaRPr lang="en-US" sz="4000" b="1"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11</a:t>
            </a:fld>
            <a:endParaRPr lang="en-US"/>
          </a:p>
        </p:txBody>
      </p:sp>
      <p:sp>
        <p:nvSpPr>
          <p:cNvPr id="10" name="TextBox 9"/>
          <p:cNvSpPr txBox="1"/>
          <p:nvPr/>
        </p:nvSpPr>
        <p:spPr>
          <a:xfrm>
            <a:off x="228600" y="685801"/>
            <a:ext cx="8458200" cy="1015663"/>
          </a:xfrm>
          <a:prstGeom prst="rect">
            <a:avLst/>
          </a:prstGeom>
          <a:noFill/>
          <a:ln w="38100">
            <a:solidFill>
              <a:schemeClr val="accent1">
                <a:lumMod val="50000"/>
              </a:schemeClr>
            </a:solidFill>
          </a:ln>
        </p:spPr>
        <p:txBody>
          <a:bodyPr wrap="square" rtlCol="0">
            <a:spAutoFit/>
          </a:bodyPr>
          <a:lstStyle/>
          <a:p>
            <a:r>
              <a:rPr lang="es-PA" sz="6000" b="1" i="1" dirty="0" err="1" smtClean="0">
                <a:solidFill>
                  <a:srgbClr val="CC0066"/>
                </a:solidFill>
                <a:latin typeface="Harrington" pitchFamily="82" charset="0"/>
              </a:rPr>
              <a:t>Dimostrazione</a:t>
            </a:r>
            <a:r>
              <a:rPr lang="es-PA" sz="6000" b="1" i="1" dirty="0" smtClean="0">
                <a:solidFill>
                  <a:srgbClr val="CC0066"/>
                </a:solidFill>
                <a:latin typeface="Harrington" pitchFamily="82" charset="0"/>
              </a:rPr>
              <a:t> </a:t>
            </a:r>
            <a:endParaRPr lang="en-US" sz="2000" i="1" dirty="0"/>
          </a:p>
        </p:txBody>
      </p:sp>
      <p:sp>
        <p:nvSpPr>
          <p:cNvPr id="11" name="Content Placeholder 10"/>
          <p:cNvSpPr>
            <a:spLocks noGrp="1"/>
          </p:cNvSpPr>
          <p:nvPr>
            <p:ph sz="quarter" idx="2"/>
          </p:nvPr>
        </p:nvSpPr>
        <p:spPr/>
        <p:txBody>
          <a:bodyPr/>
          <a:lstStyle/>
          <a:p>
            <a:endParaRPr lang="en-US"/>
          </a:p>
        </p:txBody>
      </p:sp>
      <p:sp>
        <p:nvSpPr>
          <p:cNvPr id="13" name="TextBox 12"/>
          <p:cNvSpPr txBox="1"/>
          <p:nvPr/>
        </p:nvSpPr>
        <p:spPr>
          <a:xfrm>
            <a:off x="457200" y="1828800"/>
            <a:ext cx="8001000" cy="738664"/>
          </a:xfrm>
          <a:prstGeom prst="rect">
            <a:avLst/>
          </a:prstGeom>
          <a:noFill/>
        </p:spPr>
        <p:txBody>
          <a:bodyPr wrap="square" rtlCol="0">
            <a:spAutoFit/>
          </a:bodyPr>
          <a:lstStyle/>
          <a:p>
            <a:r>
              <a:rPr lang="es-PA" sz="2400" dirty="0" smtClean="0"/>
              <a:t>.</a:t>
            </a:r>
          </a:p>
          <a:p>
            <a:endParaRPr lang="en-US" dirty="0"/>
          </a:p>
        </p:txBody>
      </p:sp>
      <p:pic>
        <p:nvPicPr>
          <p:cNvPr id="14" name="Content Placeholder 13" descr="CA6QIFGTCAIZ4PYRCAVJ21P6CA5HMAW2CAX156N4CA6DXKF0CAY992XCCAI70SQ3CA77MHTYCA8JOM9QCAXQAAG1CA4IJO88CAURIZBICAQ88JUZCACVC38ECAhelicóptero Da Vinci.jpg"/>
          <p:cNvPicPr>
            <a:picLocks noGrp="1" noChangeAspect="1"/>
          </p:cNvPicPr>
          <p:nvPr>
            <p:ph sz="quarter" idx="1"/>
          </p:nvPr>
        </p:nvPicPr>
        <p:blipFill>
          <a:blip r:embed="rId2">
            <a:duotone>
              <a:schemeClr val="bg2">
                <a:shade val="45000"/>
                <a:satMod val="135000"/>
              </a:schemeClr>
              <a:prstClr val="white"/>
            </a:duotone>
          </a:blip>
          <a:stretch>
            <a:fillRect/>
          </a:stretch>
        </p:blipFill>
        <p:spPr>
          <a:xfrm>
            <a:off x="0" y="1752600"/>
            <a:ext cx="8839200" cy="5105400"/>
          </a:xfrm>
        </p:spPr>
      </p:pic>
      <p:sp>
        <p:nvSpPr>
          <p:cNvPr id="15" name="TextBox 14"/>
          <p:cNvSpPr txBox="1"/>
          <p:nvPr/>
        </p:nvSpPr>
        <p:spPr>
          <a:xfrm>
            <a:off x="304800" y="2209800"/>
            <a:ext cx="8229600" cy="4154984"/>
          </a:xfrm>
          <a:prstGeom prst="rect">
            <a:avLst/>
          </a:prstGeom>
          <a:noFill/>
        </p:spPr>
        <p:txBody>
          <a:bodyPr wrap="square" rtlCol="0">
            <a:spAutoFit/>
          </a:bodyPr>
          <a:lstStyle/>
          <a:p>
            <a:pPr>
              <a:buBlip>
                <a:blip r:embed="rId3"/>
              </a:buBlip>
            </a:pPr>
            <a:r>
              <a:rPr lang="es-PA" sz="2400" dirty="0" smtClean="0"/>
              <a:t>  Partir de la experiencia al máximo. (“</a:t>
            </a:r>
            <a:r>
              <a:rPr lang="es-PA" sz="2400" b="1" i="1" dirty="0" smtClean="0">
                <a:solidFill>
                  <a:schemeClr val="accent4">
                    <a:lumMod val="50000"/>
                  </a:schemeClr>
                </a:solidFill>
              </a:rPr>
              <a:t>La experiencia nunca yerra. Es sólo nuestro juicio el que yerra al prometerse a sí mismo resultados que no surgen de nuestros experimentos”</a:t>
            </a:r>
            <a:r>
              <a:rPr lang="es-PA" sz="2400" b="1" dirty="0" smtClean="0"/>
              <a:t>.</a:t>
            </a:r>
            <a:r>
              <a:rPr lang="es-PA" sz="2400" dirty="0" smtClean="0"/>
              <a:t>)</a:t>
            </a:r>
          </a:p>
          <a:p>
            <a:endParaRPr lang="es-PA" sz="2400" dirty="0" smtClean="0"/>
          </a:p>
          <a:p>
            <a:pPr>
              <a:buBlip>
                <a:blip r:embed="rId3"/>
              </a:buBlip>
            </a:pPr>
            <a:r>
              <a:rPr lang="es-PA" sz="2400" dirty="0" smtClean="0"/>
              <a:t>  Estudiar mediante la observación directa.</a:t>
            </a:r>
          </a:p>
          <a:p>
            <a:pPr>
              <a:buBlip>
                <a:blip r:embed="rId3"/>
              </a:buBlip>
            </a:pPr>
            <a:r>
              <a:rPr lang="es-PA" sz="2400" dirty="0" smtClean="0"/>
              <a:t>  Aprender de los errores.</a:t>
            </a:r>
          </a:p>
          <a:p>
            <a:pPr>
              <a:buBlip>
                <a:blip r:embed="rId3"/>
              </a:buBlip>
            </a:pPr>
            <a:r>
              <a:rPr lang="es-PA" sz="2400" dirty="0" smtClean="0"/>
              <a:t>  Sacar el mayor provecho posible de los errores.</a:t>
            </a:r>
          </a:p>
          <a:p>
            <a:pPr>
              <a:buBlip>
                <a:blip r:embed="rId3"/>
              </a:buBlip>
            </a:pPr>
            <a:r>
              <a:rPr lang="es-PA" sz="2400" dirty="0" smtClean="0"/>
              <a:t>  Desafiar la visión dominante del mundo.</a:t>
            </a:r>
          </a:p>
          <a:p>
            <a:pPr>
              <a:buBlip>
                <a:blip r:embed="rId3"/>
              </a:buBlip>
            </a:pPr>
            <a:r>
              <a:rPr lang="es-PA" sz="2400" dirty="0" smtClean="0"/>
              <a:t>  Los prejuicios librescos limitan el alcance de la investigación.</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blinds(horizontal)">
                                      <p:cBhvr>
                                        <p:cTn id="7" dur="20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5">
                                            <p:txEl>
                                              <p:pRg st="2" end="2"/>
                                            </p:txEl>
                                          </p:spTgt>
                                        </p:tgtEl>
                                        <p:attrNameLst>
                                          <p:attrName>style.visibility</p:attrName>
                                        </p:attrNameLst>
                                      </p:cBhvr>
                                      <p:to>
                                        <p:strVal val="visible"/>
                                      </p:to>
                                    </p:set>
                                    <p:animEffect transition="in" filter="blinds(horizontal)">
                                      <p:cBhvr>
                                        <p:cTn id="12" dur="2000"/>
                                        <p:tgtEl>
                                          <p:spTgt spid="1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nodeType="clickEffect">
                                  <p:stCondLst>
                                    <p:cond delay="0"/>
                                  </p:stCondLst>
                                  <p:childTnLst>
                                    <p:set>
                                      <p:cBhvr>
                                        <p:cTn id="16" dur="1" fill="hold">
                                          <p:stCondLst>
                                            <p:cond delay="0"/>
                                          </p:stCondLst>
                                        </p:cTn>
                                        <p:tgtEl>
                                          <p:spTgt spid="15">
                                            <p:txEl>
                                              <p:pRg st="3" end="3"/>
                                            </p:txEl>
                                          </p:spTgt>
                                        </p:tgtEl>
                                        <p:attrNameLst>
                                          <p:attrName>style.visibility</p:attrName>
                                        </p:attrNameLst>
                                      </p:cBhvr>
                                      <p:to>
                                        <p:strVal val="visible"/>
                                      </p:to>
                                    </p:set>
                                    <p:animEffect transition="in" filter="blinds(vertical)">
                                      <p:cBhvr>
                                        <p:cTn id="17" dur="2000"/>
                                        <p:tgtEl>
                                          <p:spTgt spid="1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nodeType="clickEffect">
                                  <p:stCondLst>
                                    <p:cond delay="0"/>
                                  </p:stCondLst>
                                  <p:childTnLst>
                                    <p:set>
                                      <p:cBhvr>
                                        <p:cTn id="21" dur="1" fill="hold">
                                          <p:stCondLst>
                                            <p:cond delay="0"/>
                                          </p:stCondLst>
                                        </p:cTn>
                                        <p:tgtEl>
                                          <p:spTgt spid="15">
                                            <p:txEl>
                                              <p:pRg st="4" end="4"/>
                                            </p:txEl>
                                          </p:spTgt>
                                        </p:tgtEl>
                                        <p:attrNameLst>
                                          <p:attrName>style.visibility</p:attrName>
                                        </p:attrNameLst>
                                      </p:cBhvr>
                                      <p:to>
                                        <p:strVal val="visible"/>
                                      </p:to>
                                    </p:set>
                                    <p:animEffect transition="in" filter="blinds(vertical)">
                                      <p:cBhvr>
                                        <p:cTn id="22" dur="2000"/>
                                        <p:tgtEl>
                                          <p:spTgt spid="1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5">
                                            <p:txEl>
                                              <p:pRg st="5" end="5"/>
                                            </p:txEl>
                                          </p:spTgt>
                                        </p:tgtEl>
                                        <p:attrNameLst>
                                          <p:attrName>style.visibility</p:attrName>
                                        </p:attrNameLst>
                                      </p:cBhvr>
                                      <p:to>
                                        <p:strVal val="visible"/>
                                      </p:to>
                                    </p:set>
                                    <p:animEffect transition="in" filter="blinds(horizontal)">
                                      <p:cBhvr>
                                        <p:cTn id="27" dur="2000"/>
                                        <p:tgtEl>
                                          <p:spTgt spid="1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5" fill="hold" nodeType="clickEffect">
                                  <p:stCondLst>
                                    <p:cond delay="0"/>
                                  </p:stCondLst>
                                  <p:childTnLst>
                                    <p:set>
                                      <p:cBhvr>
                                        <p:cTn id="31" dur="1" fill="hold">
                                          <p:stCondLst>
                                            <p:cond delay="0"/>
                                          </p:stCondLst>
                                        </p:cTn>
                                        <p:tgtEl>
                                          <p:spTgt spid="15">
                                            <p:txEl>
                                              <p:pRg st="6" end="6"/>
                                            </p:txEl>
                                          </p:spTgt>
                                        </p:tgtEl>
                                        <p:attrNameLst>
                                          <p:attrName>style.visibility</p:attrName>
                                        </p:attrNameLst>
                                      </p:cBhvr>
                                      <p:to>
                                        <p:strVal val="visible"/>
                                      </p:to>
                                    </p:set>
                                    <p:animEffect transition="in" filter="blinds(vertical)">
                                      <p:cBhvr>
                                        <p:cTn id="32" dur="2000"/>
                                        <p:tgtEl>
                                          <p:spTgt spid="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12</a:t>
            </a:fld>
            <a:endParaRPr lang="en-US"/>
          </a:p>
        </p:txBody>
      </p:sp>
      <p:sp>
        <p:nvSpPr>
          <p:cNvPr id="5" name="Rectangle 4"/>
          <p:cNvSpPr/>
          <p:nvPr/>
        </p:nvSpPr>
        <p:spPr>
          <a:xfrm>
            <a:off x="0" y="0"/>
            <a:ext cx="1676400" cy="769441"/>
          </a:xfrm>
          <a:prstGeom prst="rect">
            <a:avLst/>
          </a:prstGeom>
          <a:noFill/>
        </p:spPr>
        <p:txBody>
          <a:bodyPr wrap="square" lIns="91440" tIns="45720" rIns="91440" bIns="45720">
            <a:spAutoFit/>
            <a:scene3d>
              <a:camera prst="isometricLeftDown"/>
              <a:lightRig rig="threePt" dir="t"/>
            </a:scene3d>
          </a:bodyPr>
          <a:lstStyle/>
          <a:p>
            <a:pPr algn="ctr"/>
            <a:endPar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Rectangle 5"/>
          <p:cNvSpPr/>
          <p:nvPr/>
        </p:nvSpPr>
        <p:spPr>
          <a:xfrm rot="270487">
            <a:off x="-299803" y="3813575"/>
            <a:ext cx="2358975" cy="769441"/>
          </a:xfrm>
          <a:prstGeom prst="rect">
            <a:avLst/>
          </a:prstGeom>
          <a:noFill/>
        </p:spPr>
        <p:txBody>
          <a:bodyPr wrap="square" lIns="91440" tIns="45720" rIns="91440" bIns="45720">
            <a:spAutoFit/>
            <a:scene3d>
              <a:camera prst="isometricLeftDown"/>
              <a:lightRig rig="threePt" dir="t"/>
            </a:scene3d>
            <a:sp3d extrusionH="57150">
              <a:bevelT w="38100" h="38100"/>
            </a:sp3d>
          </a:bodyPr>
          <a:lstStyle/>
          <a:p>
            <a:pPr algn="ctr"/>
            <a:endParaRPr lang="en-US"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7" name="Picture 4" descr="Instantanea_serie_Polkadot"/>
          <p:cNvPicPr>
            <a:picLocks noChangeAspect="1" noChangeArrowheads="1"/>
          </p:cNvPicPr>
          <p:nvPr/>
        </p:nvPicPr>
        <p:blipFill>
          <a:blip r:embed="rId2"/>
          <a:srcRect/>
          <a:stretch>
            <a:fillRect/>
          </a:stretch>
        </p:blipFill>
        <p:spPr bwMode="auto">
          <a:xfrm>
            <a:off x="0" y="0"/>
            <a:ext cx="9144000" cy="6858000"/>
          </a:xfrm>
          <a:prstGeom prst="rect">
            <a:avLst/>
          </a:prstGeom>
          <a:noFill/>
        </p:spPr>
      </p:pic>
      <p:sp>
        <p:nvSpPr>
          <p:cNvPr id="8" name="Rectangle 7"/>
          <p:cNvSpPr/>
          <p:nvPr/>
        </p:nvSpPr>
        <p:spPr>
          <a:xfrm>
            <a:off x="228601" y="0"/>
            <a:ext cx="4190999" cy="461665"/>
          </a:xfrm>
          <a:prstGeom prst="rect">
            <a:avLst/>
          </a:prstGeom>
        </p:spPr>
        <p:txBody>
          <a:bodyPr wrap="square">
            <a:spAutoFit/>
          </a:bodyPr>
          <a:lstStyle/>
          <a:p>
            <a:pPr algn="ctr"/>
            <a:r>
              <a:rPr lang="en-US"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Taller de la </a:t>
            </a:r>
            <a:r>
              <a:rPr lang="en-US" sz="2400" b="1" dirty="0" err="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descripción</a:t>
            </a:r>
            <a:endParaRPr lang="en-US" sz="2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609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normAutofit fontScale="90000"/>
          </a:bodyPr>
          <a:lstStyle/>
          <a:p>
            <a:r>
              <a:rPr lang="es-PA" sz="4000" b="1" dirty="0" smtClean="0"/>
              <a:t>Los 7 principios </a:t>
            </a:r>
            <a:r>
              <a:rPr lang="es-PA" sz="4000" b="1" dirty="0" err="1" smtClean="0"/>
              <a:t>davincianos</a:t>
            </a:r>
            <a:endParaRPr lang="en-US" sz="4000" b="1"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13</a:t>
            </a:fld>
            <a:endParaRPr lang="en-US"/>
          </a:p>
        </p:txBody>
      </p:sp>
      <p:sp>
        <p:nvSpPr>
          <p:cNvPr id="10" name="TextBox 9"/>
          <p:cNvSpPr txBox="1"/>
          <p:nvPr/>
        </p:nvSpPr>
        <p:spPr>
          <a:xfrm>
            <a:off x="152400" y="685800"/>
            <a:ext cx="8610600" cy="1015663"/>
          </a:xfrm>
          <a:prstGeom prst="rect">
            <a:avLst/>
          </a:prstGeom>
          <a:noFill/>
          <a:ln w="38100">
            <a:solidFill>
              <a:schemeClr val="accent1">
                <a:lumMod val="50000"/>
              </a:schemeClr>
            </a:solidFill>
          </a:ln>
        </p:spPr>
        <p:txBody>
          <a:bodyPr wrap="square" rtlCol="0">
            <a:spAutoFit/>
          </a:bodyPr>
          <a:lstStyle/>
          <a:p>
            <a:r>
              <a:rPr lang="es-PA" sz="6000" b="1" i="1" dirty="0" err="1" smtClean="0">
                <a:solidFill>
                  <a:srgbClr val="CC0066"/>
                </a:solidFill>
                <a:latin typeface="Harrington" pitchFamily="82" charset="0"/>
              </a:rPr>
              <a:t>Sensazione</a:t>
            </a:r>
            <a:r>
              <a:rPr lang="es-PA" sz="6000" b="1" i="1" dirty="0" smtClean="0">
                <a:solidFill>
                  <a:srgbClr val="CC0066"/>
                </a:solidFill>
                <a:latin typeface="Harrington" pitchFamily="82" charset="0"/>
              </a:rPr>
              <a:t>  </a:t>
            </a:r>
            <a:endParaRPr lang="en-US" sz="2000" i="1" dirty="0"/>
          </a:p>
        </p:txBody>
      </p:sp>
      <p:pic>
        <p:nvPicPr>
          <p:cNvPr id="17" name="Content Placeholder 16" descr="Carabela Leonardo.jpg"/>
          <p:cNvPicPr>
            <a:picLocks noGrp="1" noChangeAspect="1"/>
          </p:cNvPicPr>
          <p:nvPr>
            <p:ph sz="quarter" idx="2"/>
          </p:nvPr>
        </p:nvPicPr>
        <p:blipFill>
          <a:blip r:embed="rId2">
            <a:lum bright="70000" contrast="-70000"/>
          </a:blip>
          <a:stretch>
            <a:fillRect/>
          </a:stretch>
        </p:blipFill>
        <p:spPr>
          <a:xfrm>
            <a:off x="5029200" y="1752600"/>
            <a:ext cx="3733800" cy="5105399"/>
          </a:xfrm>
        </p:spPr>
      </p:pic>
      <p:sp>
        <p:nvSpPr>
          <p:cNvPr id="13" name="TextBox 12"/>
          <p:cNvSpPr txBox="1"/>
          <p:nvPr/>
        </p:nvSpPr>
        <p:spPr>
          <a:xfrm>
            <a:off x="457200" y="1828800"/>
            <a:ext cx="8001000" cy="738664"/>
          </a:xfrm>
          <a:prstGeom prst="rect">
            <a:avLst/>
          </a:prstGeom>
          <a:noFill/>
        </p:spPr>
        <p:txBody>
          <a:bodyPr wrap="square" rtlCol="0">
            <a:spAutoFit/>
          </a:bodyPr>
          <a:lstStyle/>
          <a:p>
            <a:r>
              <a:rPr lang="es-PA" sz="2400" dirty="0" smtClean="0"/>
              <a:t>.</a:t>
            </a:r>
          </a:p>
          <a:p>
            <a:endParaRPr lang="en-US" dirty="0"/>
          </a:p>
        </p:txBody>
      </p:sp>
      <p:pic>
        <p:nvPicPr>
          <p:cNvPr id="16" name="Content Placeholder 15" descr="CAC6YOVWCA92WP0CCAJPXCEFCAYALXW1CAPH44I5CAA088LBCACRG5AVCA8JWBW0CAYWDXK3CA0VDJ2BCAXZMF1TCA6NV4M7CANBSXW2CAKH621TCA369RFLCAH0EZ9CCAJQE4R1CAF8L4Y1CAKDZK5T.jpg"/>
          <p:cNvPicPr>
            <a:picLocks noGrp="1" noChangeAspect="1"/>
          </p:cNvPicPr>
          <p:nvPr>
            <p:ph sz="quarter" idx="1"/>
          </p:nvPr>
        </p:nvPicPr>
        <p:blipFill>
          <a:blip r:embed="rId3">
            <a:lum bright="70000" contrast="-70000"/>
          </a:blip>
          <a:stretch>
            <a:fillRect/>
          </a:stretch>
        </p:blipFill>
        <p:spPr>
          <a:xfrm>
            <a:off x="1" y="1752600"/>
            <a:ext cx="5029200" cy="5105400"/>
          </a:xfrm>
        </p:spPr>
      </p:pic>
      <p:sp>
        <p:nvSpPr>
          <p:cNvPr id="18" name="TextBox 17"/>
          <p:cNvSpPr txBox="1"/>
          <p:nvPr/>
        </p:nvSpPr>
        <p:spPr>
          <a:xfrm>
            <a:off x="228600" y="2057400"/>
            <a:ext cx="8229600" cy="4708981"/>
          </a:xfrm>
          <a:prstGeom prst="rect">
            <a:avLst/>
          </a:prstGeom>
          <a:noFill/>
        </p:spPr>
        <p:txBody>
          <a:bodyPr wrap="square" rtlCol="0">
            <a:spAutoFit/>
          </a:bodyPr>
          <a:lstStyle/>
          <a:p>
            <a:pPr>
              <a:buBlip>
                <a:blip r:embed="rId4"/>
              </a:buBlip>
            </a:pPr>
            <a:r>
              <a:rPr lang="es-PA" dirty="0" smtClean="0"/>
              <a:t>  </a:t>
            </a:r>
            <a:r>
              <a:rPr lang="es-PA" sz="2000" dirty="0" smtClean="0"/>
              <a:t>El refinamiento continuo de los sentidos, particularmente el de la vista, como medio para enriquecer la experiencia.</a:t>
            </a:r>
          </a:p>
          <a:p>
            <a:pPr>
              <a:buBlip>
                <a:blip r:embed="rId4"/>
              </a:buBlip>
            </a:pPr>
            <a:r>
              <a:rPr lang="es-PA" sz="2000" dirty="0" smtClean="0"/>
              <a:t>  Los sentidos son las llaves para abrir las puertas de la experiencia: la vista, el oído, el tacto, el gusto y el olfato.</a:t>
            </a:r>
          </a:p>
          <a:p>
            <a:pPr>
              <a:buBlip>
                <a:blip r:embed="rId4"/>
              </a:buBlip>
            </a:pPr>
            <a:endParaRPr lang="es-PA" sz="2000" dirty="0" smtClean="0"/>
          </a:p>
          <a:p>
            <a:pPr>
              <a:buBlip>
                <a:blip r:embed="rId4"/>
              </a:buBlip>
            </a:pPr>
            <a:r>
              <a:rPr lang="es-PA" sz="2000" dirty="0" smtClean="0"/>
              <a:t>  </a:t>
            </a:r>
            <a:r>
              <a:rPr lang="es-PA" sz="2000" b="1" i="1" dirty="0" smtClean="0">
                <a:solidFill>
                  <a:schemeClr val="accent4">
                    <a:lumMod val="50000"/>
                  </a:schemeClr>
                </a:solidFill>
              </a:rPr>
              <a:t>“Todo nuestro conocimiento proviene de nuestras percepciones.”</a:t>
            </a:r>
          </a:p>
          <a:p>
            <a:pPr>
              <a:buBlip>
                <a:blip r:embed="rId4"/>
              </a:buBlip>
            </a:pPr>
            <a:r>
              <a:rPr lang="es-PA" sz="2000" b="1" i="1" dirty="0" smtClean="0">
                <a:solidFill>
                  <a:schemeClr val="accent4">
                    <a:lumMod val="50000"/>
                  </a:schemeClr>
                </a:solidFill>
              </a:rPr>
              <a:t>  </a:t>
            </a:r>
            <a:r>
              <a:rPr lang="es-PA" sz="2000" dirty="0" smtClean="0"/>
              <a:t>Apreciar en su totalidad y abundancia las infinitas obras de la naturaleza.</a:t>
            </a:r>
          </a:p>
          <a:p>
            <a:pPr>
              <a:buBlip>
                <a:blip r:embed="rId4"/>
              </a:buBlip>
            </a:pPr>
            <a:r>
              <a:rPr lang="es-PA" sz="2000" dirty="0" smtClean="0"/>
              <a:t>  La música es alimento para los sentidos y para el espíritu.</a:t>
            </a:r>
          </a:p>
          <a:p>
            <a:endParaRPr lang="es-PA" sz="2000" dirty="0" smtClean="0"/>
          </a:p>
          <a:p>
            <a:pPr>
              <a:buBlip>
                <a:blip r:embed="rId4"/>
              </a:buBlip>
            </a:pPr>
            <a:r>
              <a:rPr lang="es-PA" sz="2000" dirty="0" smtClean="0"/>
              <a:t>  </a:t>
            </a:r>
            <a:r>
              <a:rPr lang="es-PA" sz="2000" b="1" i="1" dirty="0" smtClean="0">
                <a:solidFill>
                  <a:schemeClr val="accent4">
                    <a:lumMod val="50000"/>
                  </a:schemeClr>
                </a:solidFill>
              </a:rPr>
              <a:t>“El hombre promedio mira sin ver, oye sin oír, toca sin sentir, come sin saborear, se mueve sin ninguna conciencia física, inhala sin percibir olores o fragancias y habla sin pensar.”</a:t>
            </a:r>
            <a:endParaRPr lang="en-US" sz="2000" b="1" i="1" dirty="0">
              <a:solidFill>
                <a:schemeClr val="accent4">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wedge">
                                      <p:cBhvr>
                                        <p:cTn id="7" dur="100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18">
                                            <p:txEl>
                                              <p:pRg st="1" end="1"/>
                                            </p:txEl>
                                          </p:spTgt>
                                        </p:tgtEl>
                                        <p:attrNameLst>
                                          <p:attrName>style.visibility</p:attrName>
                                        </p:attrNameLst>
                                      </p:cBhvr>
                                      <p:to>
                                        <p:strVal val="visible"/>
                                      </p:to>
                                    </p:set>
                                    <p:animEffect transition="in" filter="wedge">
                                      <p:cBhvr>
                                        <p:cTn id="12" dur="1000"/>
                                        <p:tgtEl>
                                          <p:spTgt spid="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18">
                                            <p:txEl>
                                              <p:pRg st="3" end="3"/>
                                            </p:txEl>
                                          </p:spTgt>
                                        </p:tgtEl>
                                        <p:attrNameLst>
                                          <p:attrName>style.visibility</p:attrName>
                                        </p:attrNameLst>
                                      </p:cBhvr>
                                      <p:to>
                                        <p:strVal val="visible"/>
                                      </p:to>
                                    </p:set>
                                    <p:animEffect transition="in" filter="barn(inHorizontal)">
                                      <p:cBhvr>
                                        <p:cTn id="17" dur="2000"/>
                                        <p:tgtEl>
                                          <p:spTgt spid="1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18">
                                            <p:txEl>
                                              <p:pRg st="4" end="4"/>
                                            </p:txEl>
                                          </p:spTgt>
                                        </p:tgtEl>
                                        <p:attrNameLst>
                                          <p:attrName>style.visibility</p:attrName>
                                        </p:attrNameLst>
                                      </p:cBhvr>
                                      <p:to>
                                        <p:strVal val="visible"/>
                                      </p:to>
                                    </p:set>
                                    <p:animEffect transition="in" filter="wedge">
                                      <p:cBhvr>
                                        <p:cTn id="22" dur="1000"/>
                                        <p:tgtEl>
                                          <p:spTgt spid="18">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nodeType="clickEffect">
                                  <p:stCondLst>
                                    <p:cond delay="0"/>
                                  </p:stCondLst>
                                  <p:childTnLst>
                                    <p:set>
                                      <p:cBhvr>
                                        <p:cTn id="26" dur="1" fill="hold">
                                          <p:stCondLst>
                                            <p:cond delay="0"/>
                                          </p:stCondLst>
                                        </p:cTn>
                                        <p:tgtEl>
                                          <p:spTgt spid="18">
                                            <p:txEl>
                                              <p:pRg st="5" end="5"/>
                                            </p:txEl>
                                          </p:spTgt>
                                        </p:tgtEl>
                                        <p:attrNameLst>
                                          <p:attrName>style.visibility</p:attrName>
                                        </p:attrNameLst>
                                      </p:cBhvr>
                                      <p:to>
                                        <p:strVal val="visible"/>
                                      </p:to>
                                    </p:set>
                                    <p:animEffect transition="in" filter="wedge">
                                      <p:cBhvr>
                                        <p:cTn id="27" dur="1000"/>
                                        <p:tgtEl>
                                          <p:spTgt spid="18">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18">
                                            <p:txEl>
                                              <p:pRg st="7" end="7"/>
                                            </p:txEl>
                                          </p:spTgt>
                                        </p:tgtEl>
                                        <p:attrNameLst>
                                          <p:attrName>style.visibility</p:attrName>
                                        </p:attrNameLst>
                                      </p:cBhvr>
                                      <p:to>
                                        <p:strVal val="visible"/>
                                      </p:to>
                                    </p:set>
                                    <p:animEffect transition="in" filter="strips(downLeft)">
                                      <p:cBhvr>
                                        <p:cTn id="32" dur="2000"/>
                                        <p:tgtEl>
                                          <p:spTgt spid="1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609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normAutofit fontScale="90000"/>
          </a:bodyPr>
          <a:lstStyle/>
          <a:p>
            <a:r>
              <a:rPr lang="es-PA" sz="4000" b="1" dirty="0" smtClean="0"/>
              <a:t>Los 7 principios </a:t>
            </a:r>
            <a:r>
              <a:rPr lang="es-PA" sz="4000" b="1" dirty="0" err="1" smtClean="0"/>
              <a:t>davincianos</a:t>
            </a:r>
            <a:endParaRPr lang="en-US" sz="4000" b="1"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14</a:t>
            </a:fld>
            <a:endParaRPr lang="en-US"/>
          </a:p>
        </p:txBody>
      </p:sp>
      <p:sp>
        <p:nvSpPr>
          <p:cNvPr id="10" name="TextBox 9"/>
          <p:cNvSpPr txBox="1"/>
          <p:nvPr/>
        </p:nvSpPr>
        <p:spPr>
          <a:xfrm>
            <a:off x="152400" y="685800"/>
            <a:ext cx="8610600" cy="1015663"/>
          </a:xfrm>
          <a:prstGeom prst="rect">
            <a:avLst/>
          </a:prstGeom>
          <a:noFill/>
          <a:ln w="38100">
            <a:solidFill>
              <a:schemeClr val="accent1">
                <a:lumMod val="50000"/>
              </a:schemeClr>
            </a:solidFill>
          </a:ln>
        </p:spPr>
        <p:txBody>
          <a:bodyPr wrap="square" rtlCol="0">
            <a:spAutoFit/>
          </a:bodyPr>
          <a:lstStyle/>
          <a:p>
            <a:r>
              <a:rPr lang="es-PA" sz="6000" b="1" i="1" dirty="0" err="1" smtClean="0">
                <a:solidFill>
                  <a:srgbClr val="CC0066"/>
                </a:solidFill>
                <a:latin typeface="Harrington" pitchFamily="82" charset="0"/>
              </a:rPr>
              <a:t>Sfumato</a:t>
            </a:r>
            <a:r>
              <a:rPr lang="es-PA" sz="6000" b="1" i="1" dirty="0" smtClean="0">
                <a:solidFill>
                  <a:srgbClr val="CC0066"/>
                </a:solidFill>
                <a:latin typeface="Harrington" pitchFamily="82" charset="0"/>
              </a:rPr>
              <a:t>   </a:t>
            </a:r>
            <a:endParaRPr lang="en-US" sz="2000" i="1" dirty="0"/>
          </a:p>
        </p:txBody>
      </p:sp>
      <p:sp>
        <p:nvSpPr>
          <p:cNvPr id="13" name="TextBox 12"/>
          <p:cNvSpPr txBox="1"/>
          <p:nvPr/>
        </p:nvSpPr>
        <p:spPr>
          <a:xfrm>
            <a:off x="457200" y="1828800"/>
            <a:ext cx="8001000" cy="738664"/>
          </a:xfrm>
          <a:prstGeom prst="rect">
            <a:avLst/>
          </a:prstGeom>
          <a:noFill/>
        </p:spPr>
        <p:txBody>
          <a:bodyPr wrap="square" rtlCol="0">
            <a:spAutoFit/>
          </a:bodyPr>
          <a:lstStyle/>
          <a:p>
            <a:r>
              <a:rPr lang="es-PA" sz="2400" dirty="0" smtClean="0"/>
              <a:t>.</a:t>
            </a:r>
          </a:p>
          <a:p>
            <a:endParaRPr lang="en-US" dirty="0"/>
          </a:p>
        </p:txBody>
      </p:sp>
      <p:pic>
        <p:nvPicPr>
          <p:cNvPr id="14" name="Content Placeholder 13" descr="CAQDK6RUCA8LSBHBCAFG6VHQCA272PJCCAVHGC7ACAA0U2OICAWPSL7PCA72HOE1CACIICGICAJPAY2LCAYQOAQTCAXHZJBNCAYJT0QDCAYNCKGGCA0HNOH8CAEDL0QVCAKS6C89CAJ1S2G0CACZEHJG.jpg"/>
          <p:cNvPicPr>
            <a:picLocks noGrp="1" noChangeAspect="1"/>
          </p:cNvPicPr>
          <p:nvPr>
            <p:ph sz="quarter" idx="1"/>
          </p:nvPr>
        </p:nvPicPr>
        <p:blipFill>
          <a:blip r:embed="rId2">
            <a:duotone>
              <a:schemeClr val="accent1">
                <a:shade val="45000"/>
                <a:satMod val="135000"/>
              </a:schemeClr>
              <a:prstClr val="white"/>
            </a:duotone>
          </a:blip>
          <a:stretch>
            <a:fillRect/>
          </a:stretch>
        </p:blipFill>
        <p:spPr>
          <a:xfrm>
            <a:off x="0" y="1752600"/>
            <a:ext cx="8839200" cy="5105400"/>
          </a:xfrm>
        </p:spPr>
      </p:pic>
      <p:sp>
        <p:nvSpPr>
          <p:cNvPr id="12" name="Content Placeholder 11"/>
          <p:cNvSpPr>
            <a:spLocks noGrp="1"/>
          </p:cNvSpPr>
          <p:nvPr>
            <p:ph sz="quarter" idx="2"/>
          </p:nvPr>
        </p:nvSpPr>
        <p:spPr/>
        <p:txBody>
          <a:bodyPr/>
          <a:lstStyle/>
          <a:p>
            <a:endParaRPr lang="en-US" dirty="0"/>
          </a:p>
        </p:txBody>
      </p:sp>
      <p:sp>
        <p:nvSpPr>
          <p:cNvPr id="15" name="TextBox 14"/>
          <p:cNvSpPr txBox="1"/>
          <p:nvPr/>
        </p:nvSpPr>
        <p:spPr>
          <a:xfrm>
            <a:off x="304800" y="1981200"/>
            <a:ext cx="8305800" cy="4401205"/>
          </a:xfrm>
          <a:prstGeom prst="rect">
            <a:avLst/>
          </a:prstGeom>
          <a:noFill/>
        </p:spPr>
        <p:txBody>
          <a:bodyPr wrap="square" rtlCol="0">
            <a:spAutoFit/>
          </a:bodyPr>
          <a:lstStyle/>
          <a:p>
            <a:pPr>
              <a:buBlip>
                <a:blip r:embed="rId3"/>
              </a:buBlip>
            </a:pPr>
            <a:r>
              <a:rPr lang="es-PA" dirty="0" smtClean="0"/>
              <a:t>  </a:t>
            </a:r>
            <a:r>
              <a:rPr lang="es-PA" sz="2000" dirty="0" smtClean="0"/>
              <a:t>Literalmente “volverse humo”.</a:t>
            </a:r>
          </a:p>
          <a:p>
            <a:pPr>
              <a:buBlip>
                <a:blip r:embed="rId3"/>
              </a:buBlip>
            </a:pPr>
            <a:r>
              <a:rPr lang="es-PA" sz="2000" dirty="0" smtClean="0"/>
              <a:t>  Disposición para aceptar la ambigüedad, la paradoja y la incertidumbre.</a:t>
            </a:r>
          </a:p>
          <a:p>
            <a:pPr>
              <a:buBlip>
                <a:blip r:embed="rId3"/>
              </a:buBlip>
            </a:pPr>
            <a:r>
              <a:rPr lang="es-PA" sz="2000" dirty="0" smtClean="0"/>
              <a:t>  Habilidad para soportar la tensión de los opuestos (característica fundamental del genio de Leonardo).</a:t>
            </a:r>
          </a:p>
          <a:p>
            <a:endParaRPr lang="es-PA" sz="2000" dirty="0" smtClean="0"/>
          </a:p>
          <a:p>
            <a:pPr>
              <a:buBlip>
                <a:blip r:embed="rId3"/>
              </a:buBlip>
            </a:pPr>
            <a:r>
              <a:rPr lang="es-PA" sz="2000" dirty="0" smtClean="0"/>
              <a:t>  </a:t>
            </a:r>
            <a:r>
              <a:rPr lang="es-PA" sz="2000" b="1" i="1" dirty="0" smtClean="0">
                <a:solidFill>
                  <a:schemeClr val="accent4">
                    <a:lumMod val="50000"/>
                  </a:schemeClr>
                </a:solidFill>
              </a:rPr>
              <a:t>“El pintor que no tenga dudas, no logrará gran cosa”.</a:t>
            </a:r>
          </a:p>
          <a:p>
            <a:pPr>
              <a:buBlip>
                <a:blip r:embed="rId3"/>
              </a:buBlip>
            </a:pPr>
            <a:endParaRPr lang="es-PA" sz="2000" dirty="0" smtClean="0"/>
          </a:p>
          <a:p>
            <a:pPr>
              <a:buBlip>
                <a:blip r:embed="rId3"/>
              </a:buBlip>
            </a:pPr>
            <a:r>
              <a:rPr lang="es-PA" sz="2000" dirty="0" smtClean="0"/>
              <a:t>  Disfrutar con las adivinanzas, los acertijos y los rompecabezas.</a:t>
            </a:r>
          </a:p>
          <a:p>
            <a:pPr>
              <a:buBlip>
                <a:blip r:embed="rId3"/>
              </a:buBlip>
            </a:pPr>
            <a:r>
              <a:rPr lang="es-PA" sz="2000" dirty="0" smtClean="0"/>
              <a:t>  Explorar la percepción del misterio y de los contrarios.</a:t>
            </a:r>
          </a:p>
          <a:p>
            <a:pPr>
              <a:buBlip>
                <a:blip r:embed="rId3"/>
              </a:buBlip>
            </a:pPr>
            <a:r>
              <a:rPr lang="es-PA" sz="2000" dirty="0" smtClean="0"/>
              <a:t>  La serenidad ante la paradoja es clave no sólo para la eficiencia sino para la salud mental en un mundo tan cambiante.</a:t>
            </a:r>
          </a:p>
          <a:p>
            <a:pPr>
              <a:buBlip>
                <a:blip r:embed="rId3"/>
              </a:buBlip>
            </a:pPr>
            <a:r>
              <a:rPr lang="es-PA" sz="2000" dirty="0" smtClean="0"/>
              <a:t>  Cultivar la tolerancia a la confusión.</a:t>
            </a:r>
          </a:p>
          <a:p>
            <a:pPr>
              <a:buBlip>
                <a:blip r:embed="rId3"/>
              </a:buBlip>
            </a:pPr>
            <a:r>
              <a:rPr lang="es-PA" sz="2000" dirty="0" smtClean="0"/>
              <a:t>  Practicar la incubación e intuición.</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box(in)">
                                      <p:cBhvr>
                                        <p:cTn id="7" dur="10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box(out)">
                                      <p:cBhvr>
                                        <p:cTn id="12" dur="10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box(in)">
                                      <p:cBhvr>
                                        <p:cTn id="17" dur="1000"/>
                                        <p:tgtEl>
                                          <p:spTgt spid="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mph" presetSubtype="0" fill="hold" nodeType="clickEffect">
                                  <p:stCondLst>
                                    <p:cond delay="0"/>
                                  </p:stCondLst>
                                  <p:childTnLst>
                                    <p:animRot by="21600000">
                                      <p:cBhvr>
                                        <p:cTn id="21" dur="2000" fill="hold"/>
                                        <p:tgtEl>
                                          <p:spTgt spid="15">
                                            <p:txEl>
                                              <p:pRg st="4" end="4"/>
                                            </p:txEl>
                                          </p:spTgt>
                                        </p:tgtEl>
                                        <p:attrNameLst>
                                          <p:attrName>r</p:attrName>
                                        </p:attrNameLst>
                                      </p:cBhvr>
                                    </p:animRot>
                                  </p:childTnLst>
                                </p:cTn>
                              </p:par>
                            </p:childTnLst>
                          </p:cTn>
                        </p:par>
                      </p:childTnLst>
                    </p:cTn>
                  </p:par>
                  <p:par>
                    <p:cTn id="22" fill="hold">
                      <p:stCondLst>
                        <p:cond delay="indefinite"/>
                      </p:stCondLst>
                      <p:childTnLst>
                        <p:par>
                          <p:cTn id="23" fill="hold">
                            <p:stCondLst>
                              <p:cond delay="0"/>
                            </p:stCondLst>
                            <p:childTnLst>
                              <p:par>
                                <p:cTn id="24" presetID="4" presetClass="entr" presetSubtype="32" fill="hold" nodeType="clickEffect">
                                  <p:stCondLst>
                                    <p:cond delay="0"/>
                                  </p:stCondLst>
                                  <p:childTnLst>
                                    <p:set>
                                      <p:cBhvr>
                                        <p:cTn id="25" dur="1" fill="hold">
                                          <p:stCondLst>
                                            <p:cond delay="0"/>
                                          </p:stCondLst>
                                        </p:cTn>
                                        <p:tgtEl>
                                          <p:spTgt spid="15">
                                            <p:txEl>
                                              <p:pRg st="6" end="6"/>
                                            </p:txEl>
                                          </p:spTgt>
                                        </p:tgtEl>
                                        <p:attrNameLst>
                                          <p:attrName>style.visibility</p:attrName>
                                        </p:attrNameLst>
                                      </p:cBhvr>
                                      <p:to>
                                        <p:strVal val="visible"/>
                                      </p:to>
                                    </p:set>
                                    <p:animEffect transition="in" filter="box(out)">
                                      <p:cBhvr>
                                        <p:cTn id="26" dur="1000"/>
                                        <p:tgtEl>
                                          <p:spTgt spid="15">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32" fill="hold" nodeType="clickEffect">
                                  <p:stCondLst>
                                    <p:cond delay="0"/>
                                  </p:stCondLst>
                                  <p:childTnLst>
                                    <p:set>
                                      <p:cBhvr>
                                        <p:cTn id="30" dur="1" fill="hold">
                                          <p:stCondLst>
                                            <p:cond delay="0"/>
                                          </p:stCondLst>
                                        </p:cTn>
                                        <p:tgtEl>
                                          <p:spTgt spid="15">
                                            <p:txEl>
                                              <p:pRg st="7" end="7"/>
                                            </p:txEl>
                                          </p:spTgt>
                                        </p:tgtEl>
                                        <p:attrNameLst>
                                          <p:attrName>style.visibility</p:attrName>
                                        </p:attrNameLst>
                                      </p:cBhvr>
                                      <p:to>
                                        <p:strVal val="visible"/>
                                      </p:to>
                                    </p:set>
                                    <p:animEffect transition="in" filter="box(out)">
                                      <p:cBhvr>
                                        <p:cTn id="31" dur="1000"/>
                                        <p:tgtEl>
                                          <p:spTgt spid="15">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15">
                                            <p:txEl>
                                              <p:pRg st="8" end="8"/>
                                            </p:txEl>
                                          </p:spTgt>
                                        </p:tgtEl>
                                        <p:attrNameLst>
                                          <p:attrName>style.visibility</p:attrName>
                                        </p:attrNameLst>
                                      </p:cBhvr>
                                      <p:to>
                                        <p:strVal val="visible"/>
                                      </p:to>
                                    </p:set>
                                    <p:animEffect transition="in" filter="box(in)">
                                      <p:cBhvr>
                                        <p:cTn id="36" dur="500"/>
                                        <p:tgtEl>
                                          <p:spTgt spid="15">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nodeType="clickEffect">
                                  <p:stCondLst>
                                    <p:cond delay="0"/>
                                  </p:stCondLst>
                                  <p:childTnLst>
                                    <p:set>
                                      <p:cBhvr>
                                        <p:cTn id="40" dur="1" fill="hold">
                                          <p:stCondLst>
                                            <p:cond delay="0"/>
                                          </p:stCondLst>
                                        </p:cTn>
                                        <p:tgtEl>
                                          <p:spTgt spid="15">
                                            <p:txEl>
                                              <p:pRg st="9" end="9"/>
                                            </p:txEl>
                                          </p:spTgt>
                                        </p:tgtEl>
                                        <p:attrNameLst>
                                          <p:attrName>style.visibility</p:attrName>
                                        </p:attrNameLst>
                                      </p:cBhvr>
                                      <p:to>
                                        <p:strVal val="visible"/>
                                      </p:to>
                                    </p:set>
                                    <p:animEffect transition="in" filter="box(in)">
                                      <p:cBhvr>
                                        <p:cTn id="41" dur="1000"/>
                                        <p:tgtEl>
                                          <p:spTgt spid="15">
                                            <p:txEl>
                                              <p:pRg st="9" end="9"/>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 presetClass="entr" presetSubtype="32" fill="hold" nodeType="clickEffect">
                                  <p:stCondLst>
                                    <p:cond delay="0"/>
                                  </p:stCondLst>
                                  <p:childTnLst>
                                    <p:set>
                                      <p:cBhvr>
                                        <p:cTn id="45" dur="1" fill="hold">
                                          <p:stCondLst>
                                            <p:cond delay="0"/>
                                          </p:stCondLst>
                                        </p:cTn>
                                        <p:tgtEl>
                                          <p:spTgt spid="15">
                                            <p:txEl>
                                              <p:pRg st="10" end="10"/>
                                            </p:txEl>
                                          </p:spTgt>
                                        </p:tgtEl>
                                        <p:attrNameLst>
                                          <p:attrName>style.visibility</p:attrName>
                                        </p:attrNameLst>
                                      </p:cBhvr>
                                      <p:to>
                                        <p:strVal val="visible"/>
                                      </p:to>
                                    </p:set>
                                    <p:animEffect transition="in" filter="box(out)">
                                      <p:cBhvr>
                                        <p:cTn id="46" dur="1000"/>
                                        <p:tgtEl>
                                          <p:spTgt spid="1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609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normAutofit fontScale="90000"/>
          </a:bodyPr>
          <a:lstStyle/>
          <a:p>
            <a:r>
              <a:rPr lang="es-PA" sz="4000" b="1" dirty="0" smtClean="0"/>
              <a:t>Los 7 principios </a:t>
            </a:r>
            <a:r>
              <a:rPr lang="es-PA" sz="4000" b="1" dirty="0" err="1" smtClean="0"/>
              <a:t>davincianos</a:t>
            </a:r>
            <a:endParaRPr lang="en-US" sz="4000" b="1"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15</a:t>
            </a:fld>
            <a:endParaRPr lang="en-US"/>
          </a:p>
        </p:txBody>
      </p:sp>
      <p:sp>
        <p:nvSpPr>
          <p:cNvPr id="10" name="TextBox 9"/>
          <p:cNvSpPr txBox="1"/>
          <p:nvPr/>
        </p:nvSpPr>
        <p:spPr>
          <a:xfrm>
            <a:off x="152400" y="685800"/>
            <a:ext cx="8610600" cy="1015663"/>
          </a:xfrm>
          <a:prstGeom prst="rect">
            <a:avLst/>
          </a:prstGeom>
          <a:noFill/>
          <a:ln w="38100">
            <a:solidFill>
              <a:schemeClr val="accent1">
                <a:lumMod val="50000"/>
              </a:schemeClr>
            </a:solidFill>
          </a:ln>
        </p:spPr>
        <p:txBody>
          <a:bodyPr wrap="square" rtlCol="0">
            <a:spAutoFit/>
          </a:bodyPr>
          <a:lstStyle/>
          <a:p>
            <a:r>
              <a:rPr lang="es-PA" sz="6000" b="1" i="1" dirty="0" smtClean="0">
                <a:solidFill>
                  <a:srgbClr val="CC0066"/>
                </a:solidFill>
                <a:latin typeface="Harrington" pitchFamily="82" charset="0"/>
              </a:rPr>
              <a:t>Arte / </a:t>
            </a:r>
            <a:r>
              <a:rPr lang="es-PA" sz="6000" b="1" i="1" dirty="0" err="1" smtClean="0">
                <a:solidFill>
                  <a:srgbClr val="CC0066"/>
                </a:solidFill>
                <a:latin typeface="Harrington" pitchFamily="82" charset="0"/>
              </a:rPr>
              <a:t>Scienza</a:t>
            </a:r>
            <a:r>
              <a:rPr lang="es-PA" sz="6000" b="1" i="1" dirty="0" smtClean="0">
                <a:solidFill>
                  <a:srgbClr val="CC0066"/>
                </a:solidFill>
                <a:latin typeface="Harrington" pitchFamily="82" charset="0"/>
              </a:rPr>
              <a:t>  </a:t>
            </a:r>
            <a:endParaRPr lang="en-US" sz="2000" i="1" dirty="0"/>
          </a:p>
        </p:txBody>
      </p:sp>
      <p:pic>
        <p:nvPicPr>
          <p:cNvPr id="17" name="Content Placeholder 16" descr="CA01AGTUCAOIMYY9CAS4QEFDCAKWPQOICALOEB7WCAFTY57YCAEE7EOICAR2FTO5CADT93BCCA8FI6Q7CA946HIGCAJH99WCCAAHN1UWCAY08OXJCAA1S9XBCAVBG6WXCAIP9DPPCAP4IMBLCAI8JUAS.jpg"/>
          <p:cNvPicPr>
            <a:picLocks noGrp="1" noChangeAspect="1"/>
          </p:cNvPicPr>
          <p:nvPr>
            <p:ph sz="quarter" idx="2"/>
          </p:nvPr>
        </p:nvPicPr>
        <p:blipFill>
          <a:blip r:embed="rId2">
            <a:duotone>
              <a:schemeClr val="bg2">
                <a:shade val="45000"/>
                <a:satMod val="135000"/>
              </a:schemeClr>
              <a:prstClr val="white"/>
            </a:duotone>
          </a:blip>
          <a:stretch>
            <a:fillRect/>
          </a:stretch>
        </p:blipFill>
        <p:spPr>
          <a:xfrm>
            <a:off x="4724400" y="1752600"/>
            <a:ext cx="4038600" cy="5105400"/>
          </a:xfrm>
        </p:spPr>
      </p:pic>
      <p:pic>
        <p:nvPicPr>
          <p:cNvPr id="16" name="Content Placeholder 15" descr="feto Da Vinci.jpg"/>
          <p:cNvPicPr>
            <a:picLocks noGrp="1" noChangeAspect="1"/>
          </p:cNvPicPr>
          <p:nvPr>
            <p:ph sz="quarter" idx="1"/>
          </p:nvPr>
        </p:nvPicPr>
        <p:blipFill>
          <a:blip r:embed="rId3">
            <a:duotone>
              <a:schemeClr val="bg2">
                <a:shade val="45000"/>
                <a:satMod val="135000"/>
              </a:schemeClr>
              <a:prstClr val="white"/>
            </a:duotone>
          </a:blip>
          <a:stretch>
            <a:fillRect/>
          </a:stretch>
        </p:blipFill>
        <p:spPr>
          <a:xfrm>
            <a:off x="0" y="1706880"/>
            <a:ext cx="4724400" cy="5151120"/>
          </a:xfrm>
        </p:spPr>
      </p:pic>
      <p:sp>
        <p:nvSpPr>
          <p:cNvPr id="18" name="TextBox 17"/>
          <p:cNvSpPr txBox="1"/>
          <p:nvPr/>
        </p:nvSpPr>
        <p:spPr>
          <a:xfrm>
            <a:off x="457200" y="1981200"/>
            <a:ext cx="8153400" cy="4708981"/>
          </a:xfrm>
          <a:prstGeom prst="rect">
            <a:avLst/>
          </a:prstGeom>
          <a:noFill/>
        </p:spPr>
        <p:txBody>
          <a:bodyPr wrap="square" rtlCol="0">
            <a:spAutoFit/>
          </a:bodyPr>
          <a:lstStyle/>
          <a:p>
            <a:pPr>
              <a:buBlip>
                <a:blip r:embed="rId4"/>
              </a:buBlip>
            </a:pPr>
            <a:r>
              <a:rPr lang="es-PA" sz="2000" dirty="0" smtClean="0"/>
              <a:t>  La historia del Arte no puede ser comprendida a cabalidad sin hacer referencia a la historia de la Ciencia.</a:t>
            </a:r>
          </a:p>
          <a:p>
            <a:pPr>
              <a:buBlip>
                <a:blip r:embed="rId4"/>
              </a:buBlip>
            </a:pPr>
            <a:endParaRPr lang="es-PA" sz="2000" dirty="0" smtClean="0"/>
          </a:p>
          <a:p>
            <a:pPr>
              <a:buBlip>
                <a:blip r:embed="rId4"/>
              </a:buBlip>
            </a:pPr>
            <a:r>
              <a:rPr lang="es-PA" sz="2000" dirty="0" smtClean="0"/>
              <a:t>  </a:t>
            </a:r>
            <a:r>
              <a:rPr lang="es-PA" sz="2000" b="1" i="1" dirty="0" smtClean="0">
                <a:solidFill>
                  <a:schemeClr val="accent4">
                    <a:lumMod val="50000"/>
                  </a:schemeClr>
                </a:solidFill>
              </a:rPr>
              <a:t>“Aquellos que se enamoran del arte sin haberse dedicado previamente al estudio diligente de su parte científica, pueden compararse con marineros que se hacen a la mar en un barco sin timón y sin brújula, y que por tanto no pueden estar seguros de que llegarán al puerto que desean.”</a:t>
            </a:r>
          </a:p>
          <a:p>
            <a:pPr>
              <a:buBlip>
                <a:blip r:embed="rId4"/>
              </a:buBlip>
            </a:pPr>
            <a:endParaRPr lang="es-PA" sz="2000" dirty="0" smtClean="0"/>
          </a:p>
          <a:p>
            <a:pPr>
              <a:buBlip>
                <a:blip r:embed="rId4"/>
              </a:buBlip>
            </a:pPr>
            <a:r>
              <a:rPr lang="es-PA" sz="2000" dirty="0" smtClean="0"/>
              <a:t>  La habilidad del artista para expresar la belleza de la forma humana se basa en un profundo estudio de la ciencia de la Anatomía.</a:t>
            </a:r>
          </a:p>
          <a:p>
            <a:pPr>
              <a:buBlip>
                <a:blip r:embed="rId4"/>
              </a:buBlip>
            </a:pPr>
            <a:endParaRPr lang="es-PA" sz="2000" dirty="0" smtClean="0"/>
          </a:p>
          <a:p>
            <a:pPr>
              <a:buBlip>
                <a:blip r:embed="rId4"/>
              </a:buBlip>
            </a:pPr>
            <a:r>
              <a:rPr lang="es-PA" sz="2000" dirty="0" smtClean="0"/>
              <a:t>  Aprender y practicar las reglas de la cartografía mental (mapas conceptuales).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randombar(horizontal)">
                                      <p:cBhvr>
                                        <p:cTn id="7" dur="100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8">
                                            <p:txEl>
                                              <p:pRg st="2" end="2"/>
                                            </p:txEl>
                                          </p:spTgt>
                                        </p:tgtEl>
                                        <p:attrNameLst>
                                          <p:attrName>style.visibility</p:attrName>
                                        </p:attrNameLst>
                                      </p:cBhvr>
                                      <p:to>
                                        <p:strVal val="visible"/>
                                      </p:to>
                                    </p:set>
                                    <p:animEffect transition="in" filter="slide(fromBottom)">
                                      <p:cBhvr>
                                        <p:cTn id="12" dur="2000"/>
                                        <p:tgtEl>
                                          <p:spTgt spid="1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18">
                                            <p:txEl>
                                              <p:pRg st="4" end="4"/>
                                            </p:txEl>
                                          </p:spTgt>
                                        </p:tgtEl>
                                        <p:attrNameLst>
                                          <p:attrName>style.visibility</p:attrName>
                                        </p:attrNameLst>
                                      </p:cBhvr>
                                      <p:to>
                                        <p:strVal val="visible"/>
                                      </p:to>
                                    </p:set>
                                    <p:animEffect transition="in" filter="strips(downLeft)">
                                      <p:cBhvr>
                                        <p:cTn id="17" dur="1000"/>
                                        <p:tgtEl>
                                          <p:spTgt spid="1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8">
                                            <p:txEl>
                                              <p:pRg st="6" end="6"/>
                                            </p:txEl>
                                          </p:spTgt>
                                        </p:tgtEl>
                                        <p:attrNameLst>
                                          <p:attrName>style.visibility</p:attrName>
                                        </p:attrNameLst>
                                      </p:cBhvr>
                                      <p:to>
                                        <p:strVal val="visible"/>
                                      </p:to>
                                    </p:set>
                                    <p:animEffect transition="in" filter="wipe(down)">
                                      <p:cBhvr>
                                        <p:cTn id="22" dur="1000"/>
                                        <p:tgtEl>
                                          <p:spTgt spid="1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609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normAutofit fontScale="90000"/>
          </a:bodyPr>
          <a:lstStyle/>
          <a:p>
            <a:r>
              <a:rPr lang="es-PA" sz="4000" b="1" dirty="0" smtClean="0"/>
              <a:t>Los 7 principios </a:t>
            </a:r>
            <a:r>
              <a:rPr lang="es-PA" sz="4000" b="1" dirty="0" err="1" smtClean="0"/>
              <a:t>davincianos</a:t>
            </a:r>
            <a:endParaRPr lang="en-US" sz="4000" b="1"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16</a:t>
            </a:fld>
            <a:endParaRPr lang="en-US"/>
          </a:p>
        </p:txBody>
      </p:sp>
      <p:sp>
        <p:nvSpPr>
          <p:cNvPr id="10" name="TextBox 9"/>
          <p:cNvSpPr txBox="1"/>
          <p:nvPr/>
        </p:nvSpPr>
        <p:spPr>
          <a:xfrm>
            <a:off x="152400" y="685800"/>
            <a:ext cx="8610600" cy="1015663"/>
          </a:xfrm>
          <a:prstGeom prst="rect">
            <a:avLst/>
          </a:prstGeom>
          <a:noFill/>
          <a:ln w="38100">
            <a:solidFill>
              <a:schemeClr val="accent1">
                <a:lumMod val="50000"/>
              </a:schemeClr>
            </a:solidFill>
          </a:ln>
        </p:spPr>
        <p:txBody>
          <a:bodyPr wrap="square" rtlCol="0">
            <a:spAutoFit/>
          </a:bodyPr>
          <a:lstStyle/>
          <a:p>
            <a:r>
              <a:rPr lang="es-PA" sz="6000" b="1" i="1" dirty="0" smtClean="0">
                <a:solidFill>
                  <a:srgbClr val="CC0066"/>
                </a:solidFill>
                <a:latin typeface="Harrington" pitchFamily="82" charset="0"/>
              </a:rPr>
              <a:t>Corporalita </a:t>
            </a:r>
            <a:endParaRPr lang="en-US" sz="2000" i="1" dirty="0"/>
          </a:p>
        </p:txBody>
      </p:sp>
      <p:pic>
        <p:nvPicPr>
          <p:cNvPr id="12" name="Content Placeholder 11" descr="el cuerpo humano Da Vinci.jpg"/>
          <p:cNvPicPr>
            <a:picLocks noGrp="1" noChangeAspect="1"/>
          </p:cNvPicPr>
          <p:nvPr>
            <p:ph sz="quarter" idx="1"/>
          </p:nvPr>
        </p:nvPicPr>
        <p:blipFill>
          <a:blip r:embed="rId2">
            <a:duotone>
              <a:schemeClr val="accent4">
                <a:shade val="45000"/>
                <a:satMod val="135000"/>
              </a:schemeClr>
              <a:prstClr val="white"/>
            </a:duotone>
          </a:blip>
          <a:stretch>
            <a:fillRect/>
          </a:stretch>
        </p:blipFill>
        <p:spPr>
          <a:xfrm>
            <a:off x="0" y="1752600"/>
            <a:ext cx="8839200" cy="5173979"/>
          </a:xfrm>
        </p:spPr>
      </p:pic>
      <p:sp>
        <p:nvSpPr>
          <p:cNvPr id="11" name="Content Placeholder 10"/>
          <p:cNvSpPr>
            <a:spLocks noGrp="1"/>
          </p:cNvSpPr>
          <p:nvPr>
            <p:ph sz="quarter" idx="2"/>
          </p:nvPr>
        </p:nvSpPr>
        <p:spPr/>
        <p:txBody>
          <a:bodyPr/>
          <a:lstStyle/>
          <a:p>
            <a:endParaRPr lang="en-US"/>
          </a:p>
        </p:txBody>
      </p:sp>
      <p:sp>
        <p:nvSpPr>
          <p:cNvPr id="13" name="TextBox 12"/>
          <p:cNvSpPr txBox="1"/>
          <p:nvPr/>
        </p:nvSpPr>
        <p:spPr>
          <a:xfrm>
            <a:off x="381000" y="1752600"/>
            <a:ext cx="8077200" cy="5339179"/>
          </a:xfrm>
          <a:prstGeom prst="rect">
            <a:avLst/>
          </a:prstGeom>
          <a:noFill/>
        </p:spPr>
        <p:txBody>
          <a:bodyPr wrap="square" rtlCol="0">
            <a:spAutoFit/>
          </a:bodyPr>
          <a:lstStyle/>
          <a:p>
            <a:pPr>
              <a:buBlip>
                <a:blip r:embed="rId3"/>
              </a:buBlip>
            </a:pPr>
            <a:r>
              <a:rPr lang="es-PA" sz="2800" dirty="0" smtClean="0"/>
              <a:t>  </a:t>
            </a:r>
            <a:r>
              <a:rPr lang="es-PA" sz="2800" b="1" i="1" dirty="0" smtClean="0">
                <a:solidFill>
                  <a:schemeClr val="accent4">
                    <a:lumMod val="50000"/>
                  </a:schemeClr>
                </a:solidFill>
              </a:rPr>
              <a:t>“Apuesto y con un físico espléndido, parecía un modelo de perfección humana”. </a:t>
            </a:r>
            <a:r>
              <a:rPr lang="es-PA" sz="2800" dirty="0" smtClean="0"/>
              <a:t>(Goethe sobre Da Vinci)</a:t>
            </a:r>
          </a:p>
          <a:p>
            <a:pPr>
              <a:buBlip>
                <a:blip r:embed="rId3"/>
              </a:buBlip>
            </a:pPr>
            <a:endParaRPr lang="es-PA" sz="2800" dirty="0" smtClean="0"/>
          </a:p>
          <a:p>
            <a:pPr>
              <a:buBlip>
                <a:blip r:embed="rId3"/>
              </a:buBlip>
            </a:pPr>
            <a:r>
              <a:rPr lang="es-PA" sz="2800" b="1" dirty="0" smtClean="0"/>
              <a:t>  Actitud personal, cuidado físico, presencia.</a:t>
            </a:r>
          </a:p>
          <a:p>
            <a:pPr>
              <a:buBlip>
                <a:blip r:embed="rId3"/>
              </a:buBlip>
            </a:pPr>
            <a:endParaRPr lang="es-PA" sz="2800" dirty="0" smtClean="0"/>
          </a:p>
          <a:p>
            <a:pPr>
              <a:buBlip>
                <a:blip r:embed="rId3"/>
              </a:buBlip>
            </a:pPr>
            <a:r>
              <a:rPr lang="es-PA" sz="2800" dirty="0" smtClean="0"/>
              <a:t>  </a:t>
            </a:r>
            <a:r>
              <a:rPr lang="es-PA" sz="2800" b="1" dirty="0" smtClean="0"/>
              <a:t>Hábitos alimenticios adecuados.</a:t>
            </a:r>
          </a:p>
          <a:p>
            <a:pPr>
              <a:buBlip>
                <a:blip r:embed="rId3"/>
              </a:buBlip>
            </a:pPr>
            <a:endParaRPr lang="es-PA" sz="2800" dirty="0" smtClean="0"/>
          </a:p>
          <a:p>
            <a:pPr>
              <a:buBlip>
                <a:blip r:embed="rId3"/>
              </a:buBlip>
            </a:pPr>
            <a:r>
              <a:rPr lang="es-PA" sz="2800" dirty="0" smtClean="0"/>
              <a:t>  </a:t>
            </a:r>
            <a:r>
              <a:rPr lang="es-PA" sz="2800" b="1" dirty="0" smtClean="0"/>
              <a:t>Fortaleza física.</a:t>
            </a:r>
          </a:p>
          <a:p>
            <a:pPr>
              <a:buBlip>
                <a:blip r:embed="rId3"/>
              </a:buBlip>
            </a:pPr>
            <a:endParaRPr lang="es-PA" sz="2800" dirty="0" smtClean="0"/>
          </a:p>
          <a:p>
            <a:pPr>
              <a:buBlip>
                <a:blip r:embed="rId3"/>
              </a:buBlip>
            </a:pPr>
            <a:r>
              <a:rPr lang="es-PA" sz="2800" dirty="0" smtClean="0"/>
              <a:t>  </a:t>
            </a:r>
            <a:r>
              <a:rPr lang="es-PA" sz="2800" b="1" dirty="0" smtClean="0"/>
              <a:t>Flexibilidad.</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2000"/>
                                        <p:tgtEl>
                                          <p:spTgt spid="13">
                                            <p:txEl>
                                              <p:pRg st="0" end="0"/>
                                            </p:txEl>
                                          </p:spTgt>
                                        </p:tgtEl>
                                      </p:cBhvr>
                                    </p:animEffect>
                                    <p:anim calcmode="lin" valueType="num">
                                      <p:cBhvr>
                                        <p:cTn id="8" dur="2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p:cBhvr override="childStyle">
                                        <p:cTn id="13" dur="1000" fill="hold"/>
                                        <p:tgtEl>
                                          <p:spTgt spid="13">
                                            <p:txEl>
                                              <p:pRg st="2" end="2"/>
                                            </p:txEl>
                                          </p:spTgt>
                                        </p:tgtEl>
                                        <p:attrNameLst>
                                          <p:attrName>style.color</p:attrName>
                                        </p:attrNameLst>
                                      </p:cBhvr>
                                      <p:to>
                                        <a:schemeClr val="accent2"/>
                                      </p:to>
                                    </p:animClr>
                                    <p:animClr clrSpc="rgb">
                                      <p:cBhvr>
                                        <p:cTn id="14" dur="1000" fill="hold"/>
                                        <p:tgtEl>
                                          <p:spTgt spid="13">
                                            <p:txEl>
                                              <p:pRg st="2" end="2"/>
                                            </p:txEl>
                                          </p:spTgt>
                                        </p:tgtEl>
                                        <p:attrNameLst>
                                          <p:attrName>fillcolor</p:attrName>
                                        </p:attrNameLst>
                                      </p:cBhvr>
                                      <p:to>
                                        <a:schemeClr val="accent2"/>
                                      </p:to>
                                    </p:animClr>
                                    <p:set>
                                      <p:cBhvr>
                                        <p:cTn id="15" dur="1000" fill="hold"/>
                                        <p:tgtEl>
                                          <p:spTgt spid="13">
                                            <p:txEl>
                                              <p:pRg st="2" end="2"/>
                                            </p:txEl>
                                          </p:spTgt>
                                        </p:tgtEl>
                                        <p:attrNameLst>
                                          <p:attrName>fill.type</p:attrName>
                                        </p:attrNameLst>
                                      </p:cBhvr>
                                      <p:to>
                                        <p:strVal val="solid"/>
                                      </p:to>
                                    </p:set>
                                    <p:set>
                                      <p:cBhvr>
                                        <p:cTn id="16" dur="1000" fill="hold"/>
                                        <p:tgtEl>
                                          <p:spTgt spid="13">
                                            <p:txEl>
                                              <p:pRg st="2" end="2"/>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3">
                                            <p:txEl>
                                              <p:pRg st="4" end="4"/>
                                            </p:txEl>
                                          </p:spTgt>
                                        </p:tgtEl>
                                        <p:attrNameLst>
                                          <p:attrName>style.visibility</p:attrName>
                                        </p:attrNameLst>
                                      </p:cBhvr>
                                      <p:to>
                                        <p:strVal val="visible"/>
                                      </p:to>
                                    </p:set>
                                    <p:animEffect transition="in" filter="fade">
                                      <p:cBhvr>
                                        <p:cTn id="21" dur="1000"/>
                                        <p:tgtEl>
                                          <p:spTgt spid="1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13">
                                            <p:txEl>
                                              <p:pRg st="6" end="6"/>
                                            </p:txEl>
                                          </p:spTgt>
                                        </p:tgtEl>
                                        <p:attrNameLst>
                                          <p:attrName>style.visibility</p:attrName>
                                        </p:attrNameLst>
                                      </p:cBhvr>
                                      <p:to>
                                        <p:strVal val="visible"/>
                                      </p:to>
                                    </p:set>
                                    <p:anim calcmode="lin" valueType="num">
                                      <p:cBhvr>
                                        <p:cTn id="26" dur="1000" fill="hold"/>
                                        <p:tgtEl>
                                          <p:spTgt spid="13">
                                            <p:txEl>
                                              <p:pRg st="6" end="6"/>
                                            </p:txEl>
                                          </p:spTgt>
                                        </p:tgtEl>
                                        <p:attrNameLst>
                                          <p:attrName>ppt_x</p:attrName>
                                        </p:attrNameLst>
                                      </p:cBhvr>
                                      <p:tavLst>
                                        <p:tav tm="0">
                                          <p:val>
                                            <p:strVal val="#ppt_x-.2"/>
                                          </p:val>
                                        </p:tav>
                                        <p:tav tm="100000">
                                          <p:val>
                                            <p:strVal val="#ppt_x"/>
                                          </p:val>
                                        </p:tav>
                                      </p:tavLst>
                                    </p:anim>
                                    <p:anim calcmode="lin" valueType="num">
                                      <p:cBhvr>
                                        <p:cTn id="27" dur="1000" fill="hold"/>
                                        <p:tgtEl>
                                          <p:spTgt spid="1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1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7" presetClass="entr" presetSubtype="0" fill="hold" nodeType="clickEffect">
                                  <p:stCondLst>
                                    <p:cond delay="0"/>
                                  </p:stCondLst>
                                  <p:childTnLst>
                                    <p:set>
                                      <p:cBhvr>
                                        <p:cTn id="32" dur="1" fill="hold">
                                          <p:stCondLst>
                                            <p:cond delay="0"/>
                                          </p:stCondLst>
                                        </p:cTn>
                                        <p:tgtEl>
                                          <p:spTgt spid="13">
                                            <p:txEl>
                                              <p:pRg st="8" end="8"/>
                                            </p:txEl>
                                          </p:spTgt>
                                        </p:tgtEl>
                                        <p:attrNameLst>
                                          <p:attrName>style.visibility</p:attrName>
                                        </p:attrNameLst>
                                      </p:cBhvr>
                                      <p:to>
                                        <p:strVal val="visible"/>
                                      </p:to>
                                    </p:set>
                                    <p:animEffect transition="in" filter="fade">
                                      <p:cBhvr>
                                        <p:cTn id="33" dur="1000"/>
                                        <p:tgtEl>
                                          <p:spTgt spid="13">
                                            <p:txEl>
                                              <p:pRg st="8" end="8"/>
                                            </p:txEl>
                                          </p:spTgt>
                                        </p:tgtEl>
                                      </p:cBhvr>
                                    </p:animEffect>
                                    <p:anim calcmode="lin" valueType="num">
                                      <p:cBhvr>
                                        <p:cTn id="34" dur="1000" fill="hold"/>
                                        <p:tgtEl>
                                          <p:spTgt spid="13">
                                            <p:txEl>
                                              <p:pRg st="8" end="8"/>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13">
                                            <p:txEl>
                                              <p:pRg st="8" end="8"/>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
                                            <p:txEl>
                                              <p:pRg st="8" end="8"/>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609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normAutofit fontScale="90000"/>
          </a:bodyPr>
          <a:lstStyle/>
          <a:p>
            <a:r>
              <a:rPr lang="es-PA" sz="4000" b="1" dirty="0" smtClean="0"/>
              <a:t>Los 7 principios </a:t>
            </a:r>
            <a:r>
              <a:rPr lang="es-PA" sz="4000" b="1" dirty="0" err="1" smtClean="0"/>
              <a:t>davincianos</a:t>
            </a:r>
            <a:endParaRPr lang="en-US" sz="4000" b="1"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17</a:t>
            </a:fld>
            <a:endParaRPr lang="en-US"/>
          </a:p>
        </p:txBody>
      </p:sp>
      <p:sp>
        <p:nvSpPr>
          <p:cNvPr id="10" name="TextBox 9"/>
          <p:cNvSpPr txBox="1"/>
          <p:nvPr/>
        </p:nvSpPr>
        <p:spPr>
          <a:xfrm>
            <a:off x="152400" y="685800"/>
            <a:ext cx="8610600" cy="1015663"/>
          </a:xfrm>
          <a:prstGeom prst="rect">
            <a:avLst/>
          </a:prstGeom>
          <a:noFill/>
          <a:ln w="38100">
            <a:solidFill>
              <a:schemeClr val="accent1">
                <a:lumMod val="50000"/>
              </a:schemeClr>
            </a:solidFill>
          </a:ln>
        </p:spPr>
        <p:txBody>
          <a:bodyPr wrap="square" rtlCol="0">
            <a:spAutoFit/>
          </a:bodyPr>
          <a:lstStyle/>
          <a:p>
            <a:r>
              <a:rPr lang="es-PA" sz="6000" b="1" i="1" dirty="0" err="1" smtClean="0">
                <a:solidFill>
                  <a:srgbClr val="CC0066"/>
                </a:solidFill>
                <a:latin typeface="Harrington" pitchFamily="82" charset="0"/>
              </a:rPr>
              <a:t>Connessione</a:t>
            </a:r>
            <a:r>
              <a:rPr lang="es-PA" sz="6000" b="1" i="1" dirty="0" smtClean="0">
                <a:solidFill>
                  <a:srgbClr val="CC0066"/>
                </a:solidFill>
                <a:latin typeface="Harrington" pitchFamily="82" charset="0"/>
              </a:rPr>
              <a:t>  </a:t>
            </a:r>
            <a:endParaRPr lang="en-US" sz="2000" i="1" dirty="0"/>
          </a:p>
        </p:txBody>
      </p:sp>
      <p:sp>
        <p:nvSpPr>
          <p:cNvPr id="11" name="Content Placeholder 10"/>
          <p:cNvSpPr>
            <a:spLocks noGrp="1"/>
          </p:cNvSpPr>
          <p:nvPr>
            <p:ph sz="quarter" idx="2"/>
          </p:nvPr>
        </p:nvSpPr>
        <p:spPr/>
        <p:txBody>
          <a:bodyPr/>
          <a:lstStyle/>
          <a:p>
            <a:endParaRPr lang="en-US"/>
          </a:p>
        </p:txBody>
      </p:sp>
      <p:sp>
        <p:nvSpPr>
          <p:cNvPr id="13" name="TextBox 12"/>
          <p:cNvSpPr txBox="1"/>
          <p:nvPr/>
        </p:nvSpPr>
        <p:spPr>
          <a:xfrm>
            <a:off x="381000" y="1752600"/>
            <a:ext cx="8077200" cy="523220"/>
          </a:xfrm>
          <a:prstGeom prst="rect">
            <a:avLst/>
          </a:prstGeom>
          <a:noFill/>
        </p:spPr>
        <p:txBody>
          <a:bodyPr wrap="square" rtlCol="0">
            <a:spAutoFit/>
          </a:bodyPr>
          <a:lstStyle/>
          <a:p>
            <a:pPr>
              <a:buBlip>
                <a:blip r:embed="rId3"/>
              </a:buBlip>
            </a:pPr>
            <a:r>
              <a:rPr lang="es-PA" sz="2800" dirty="0" smtClean="0"/>
              <a:t>  </a:t>
            </a:r>
            <a:endParaRPr lang="en-US" sz="2800" b="1" dirty="0"/>
          </a:p>
        </p:txBody>
      </p:sp>
      <p:pic>
        <p:nvPicPr>
          <p:cNvPr id="14" name="Content Placeholder 13" descr="CAZGBT2WCAPIB6WDCAU4H08BCAB9CSOLCARGVVPZCAZIDB2VCA9ZTVI6CAPS9AIHCASF9FPGCAE7SM35CAP9MRJ4CAA9QW7GCAQIBKBZCAH48C9ACAKXWL02CAW2ZK2WCAEOTXADCAT2GN3XCA62814S.jpg"/>
          <p:cNvPicPr>
            <a:picLocks noGrp="1" noChangeAspect="1"/>
          </p:cNvPicPr>
          <p:nvPr>
            <p:ph sz="quarter" idx="1"/>
          </p:nvPr>
        </p:nvPicPr>
        <p:blipFill>
          <a:blip r:embed="rId4">
            <a:duotone>
              <a:schemeClr val="accent6">
                <a:shade val="45000"/>
                <a:satMod val="135000"/>
              </a:schemeClr>
              <a:prstClr val="white"/>
            </a:duotone>
          </a:blip>
          <a:stretch>
            <a:fillRect/>
          </a:stretch>
        </p:blipFill>
        <p:spPr>
          <a:xfrm>
            <a:off x="152400" y="1752600"/>
            <a:ext cx="8610600" cy="5105400"/>
          </a:xfrm>
        </p:spPr>
      </p:pic>
      <p:sp>
        <p:nvSpPr>
          <p:cNvPr id="15" name="TextBox 14"/>
          <p:cNvSpPr txBox="1"/>
          <p:nvPr/>
        </p:nvSpPr>
        <p:spPr>
          <a:xfrm>
            <a:off x="4267200" y="2667000"/>
            <a:ext cx="184731" cy="369332"/>
          </a:xfrm>
          <a:prstGeom prst="rect">
            <a:avLst/>
          </a:prstGeom>
          <a:noFill/>
        </p:spPr>
        <p:txBody>
          <a:bodyPr wrap="none" rtlCol="0">
            <a:spAutoFit/>
          </a:bodyPr>
          <a:lstStyle/>
          <a:p>
            <a:endParaRPr lang="en-US" dirty="0"/>
          </a:p>
        </p:txBody>
      </p:sp>
      <p:sp>
        <p:nvSpPr>
          <p:cNvPr id="16" name="TextBox 15"/>
          <p:cNvSpPr txBox="1"/>
          <p:nvPr/>
        </p:nvSpPr>
        <p:spPr>
          <a:xfrm>
            <a:off x="609600" y="1828800"/>
            <a:ext cx="7772400" cy="6063198"/>
          </a:xfrm>
          <a:prstGeom prst="rect">
            <a:avLst/>
          </a:prstGeom>
          <a:noFill/>
        </p:spPr>
        <p:txBody>
          <a:bodyPr wrap="square" rtlCol="0">
            <a:spAutoFit/>
          </a:bodyPr>
          <a:lstStyle/>
          <a:p>
            <a:pPr>
              <a:buBlip>
                <a:blip r:embed="rId5"/>
              </a:buBlip>
            </a:pPr>
            <a:r>
              <a:rPr lang="es-PA" dirty="0" smtClean="0"/>
              <a:t>  </a:t>
            </a:r>
            <a:r>
              <a:rPr lang="es-PA" sz="2000" dirty="0" smtClean="0"/>
              <a:t>Interconexión de todos los objetos y todos los fenómenos.</a:t>
            </a:r>
          </a:p>
          <a:p>
            <a:endParaRPr lang="es-PA" sz="2000" dirty="0" smtClean="0"/>
          </a:p>
          <a:p>
            <a:pPr>
              <a:buBlip>
                <a:blip r:embed="rId5"/>
              </a:buBlip>
            </a:pPr>
            <a:r>
              <a:rPr lang="es-PA" sz="2000" dirty="0" smtClean="0"/>
              <a:t>  Pensamiento sistémico.</a:t>
            </a:r>
          </a:p>
          <a:p>
            <a:pPr>
              <a:buBlip>
                <a:blip r:embed="rId5"/>
              </a:buBlip>
            </a:pPr>
            <a:endParaRPr lang="es-PA" sz="2000" dirty="0" smtClean="0"/>
          </a:p>
          <a:p>
            <a:pPr>
              <a:buBlip>
                <a:blip r:embed="rId5"/>
              </a:buBlip>
            </a:pPr>
            <a:r>
              <a:rPr lang="es-PA" sz="2000" dirty="0" smtClean="0"/>
              <a:t>  Combinar y conectar elementos dispares para formar nuevos diseños.</a:t>
            </a:r>
          </a:p>
          <a:p>
            <a:pPr>
              <a:buBlip>
                <a:blip r:embed="rId5"/>
              </a:buBlip>
            </a:pPr>
            <a:endParaRPr lang="es-PA" sz="2000" dirty="0" smtClean="0"/>
          </a:p>
          <a:p>
            <a:pPr>
              <a:buBlip>
                <a:blip r:embed="rId5"/>
              </a:buBlip>
            </a:pPr>
            <a:r>
              <a:rPr lang="es-PA" sz="2000" dirty="0" smtClean="0"/>
              <a:t>  Concepto de la totalidad. Estudiar el todo para comprender las partes.</a:t>
            </a:r>
          </a:p>
          <a:p>
            <a:pPr>
              <a:buBlip>
                <a:blip r:embed="rId5"/>
              </a:buBlip>
            </a:pPr>
            <a:endParaRPr lang="es-PA" sz="2000" dirty="0" smtClean="0"/>
          </a:p>
          <a:p>
            <a:pPr>
              <a:buBlip>
                <a:blip r:embed="rId5"/>
              </a:buBlip>
            </a:pPr>
            <a:r>
              <a:rPr lang="es-PA" sz="2000" dirty="0" smtClean="0"/>
              <a:t>  </a:t>
            </a:r>
            <a:r>
              <a:rPr lang="es-ES" sz="2000" dirty="0" smtClean="0"/>
              <a:t>Más allá de lo que se muestra como un incidente aislado, para llegar a comprensiones más profundas de los sucesos.</a:t>
            </a:r>
          </a:p>
          <a:p>
            <a:pPr>
              <a:buBlip>
                <a:blip r:embed="rId5"/>
              </a:buBlip>
            </a:pPr>
            <a:endParaRPr lang="es-ES" sz="2000" dirty="0" smtClean="0"/>
          </a:p>
          <a:p>
            <a:pPr>
              <a:buBlip>
                <a:blip r:embed="rId5"/>
              </a:buBlip>
            </a:pPr>
            <a:r>
              <a:rPr lang="es-ES" sz="2000" dirty="0" smtClean="0"/>
              <a:t>  </a:t>
            </a:r>
            <a:r>
              <a:rPr lang="es-ES" dirty="0" smtClean="0"/>
              <a:t>Reconocer las relaciones que existen entre los sucesos y las partes que los protagonizan, permitiéndonos mayor conciencia para comprenderlos y capacidad para poder influir o interactuar con ellos.</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18</a:t>
            </a:fld>
            <a:endParaRPr lang="en-US"/>
          </a:p>
        </p:txBody>
      </p:sp>
      <p:pic>
        <p:nvPicPr>
          <p:cNvPr id="4" name="Picture 3" descr="Noam Chomsky.jpg"/>
          <p:cNvPicPr>
            <a:picLocks noChangeAspect="1"/>
          </p:cNvPicPr>
          <p:nvPr/>
        </p:nvPicPr>
        <p:blipFill>
          <a:blip r:embed="rId2"/>
          <a:stretch>
            <a:fillRect/>
          </a:stretch>
        </p:blipFill>
        <p:spPr>
          <a:xfrm>
            <a:off x="4800600" y="0"/>
            <a:ext cx="4038600" cy="6857999"/>
          </a:xfrm>
          <a:prstGeom prst="rect">
            <a:avLst/>
          </a:prstGeom>
        </p:spPr>
      </p:pic>
      <p:sp>
        <p:nvSpPr>
          <p:cNvPr id="5" name="Rectangle 4"/>
          <p:cNvSpPr/>
          <p:nvPr/>
        </p:nvSpPr>
        <p:spPr>
          <a:xfrm rot="21432136">
            <a:off x="5181600" y="228600"/>
            <a:ext cx="5181600" cy="1754326"/>
          </a:xfrm>
          <a:prstGeom prst="rect">
            <a:avLst/>
          </a:prstGeom>
          <a:noFill/>
        </p:spPr>
        <p:txBody>
          <a:bodyPr wrap="square" lIns="91440" tIns="45720" rIns="91440" bIns="45720">
            <a:spAutoFit/>
            <a:scene3d>
              <a:camera prst="isometricRightUp"/>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Noam </a:t>
            </a:r>
            <a:r>
              <a:rPr lang="en-US" sz="5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chomsky</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graphicFrame>
        <p:nvGraphicFramePr>
          <p:cNvPr id="6" name="Diagram 5"/>
          <p:cNvGraphicFramePr/>
          <p:nvPr/>
        </p:nvGraphicFramePr>
        <p:xfrm>
          <a:off x="0" y="0"/>
          <a:ext cx="48006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rot="10800000" flipV="1">
            <a:off x="1371600" y="6082485"/>
            <a:ext cx="2060384" cy="769441"/>
          </a:xfrm>
          <a:prstGeom prst="rect">
            <a:avLst/>
          </a:prstGeom>
          <a:noFill/>
        </p:spPr>
        <p:txBody>
          <a:bodyPr wrap="square" lIns="91440" tIns="45720" rIns="91440" bIns="45720">
            <a:spAutoFit/>
          </a:bodyPr>
          <a:lstStyle/>
          <a:p>
            <a:pPr algn="ctr"/>
            <a:r>
              <a:rPr lang="en-US" sz="4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1958</a:t>
            </a:r>
            <a:endParaRPr lang="en-US" sz="4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19</a:t>
            </a:fld>
            <a:endParaRPr lang="en-US"/>
          </a:p>
        </p:txBody>
      </p:sp>
      <p:graphicFrame>
        <p:nvGraphicFramePr>
          <p:cNvPr id="4" name="Diagram 3"/>
          <p:cNvGraphicFramePr/>
          <p:nvPr/>
        </p:nvGraphicFramePr>
        <p:xfrm>
          <a:off x="0" y="0"/>
          <a:ext cx="88392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685801" y="2967335"/>
            <a:ext cx="7030652"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Noam </a:t>
            </a:r>
            <a:r>
              <a:rPr lang="en-US" sz="4400" b="1" cap="all" spc="0"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chomsky</a:t>
            </a:r>
            <a:endParaRPr lang="en-US"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39200" cy="141763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p:spPr>
        <p:txBody>
          <a:bodyPr>
            <a:noAutofit/>
          </a:bodyPr>
          <a:lstStyle/>
          <a:p>
            <a:r>
              <a:rPr lang="es-PA" sz="4000" b="1" dirty="0" smtClean="0"/>
              <a:t>¿Por qué un enfoque por competencias?</a:t>
            </a:r>
            <a:endParaRPr lang="en-US" sz="4000" b="1"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2</a:t>
            </a:fld>
            <a:endParaRPr lang="en-US"/>
          </a:p>
        </p:txBody>
      </p:sp>
      <p:pic>
        <p:nvPicPr>
          <p:cNvPr id="8" name="Content Placeholder 7" descr="ist2_2047603-fun-at-school.jpg"/>
          <p:cNvPicPr>
            <a:picLocks noGrp="1" noChangeAspect="1"/>
          </p:cNvPicPr>
          <p:nvPr>
            <p:ph sz="quarter" idx="1"/>
          </p:nvPr>
        </p:nvPicPr>
        <p:blipFill>
          <a:blip r:embed="rId2"/>
          <a:stretch>
            <a:fillRect/>
          </a:stretch>
        </p:blipFill>
        <p:spPr>
          <a:xfrm>
            <a:off x="152400" y="1371600"/>
            <a:ext cx="4267200" cy="3276599"/>
          </a:xfrm>
        </p:spPr>
      </p:pic>
      <p:sp>
        <p:nvSpPr>
          <p:cNvPr id="6" name="Content Placeholder 5"/>
          <p:cNvSpPr>
            <a:spLocks noGrp="1"/>
          </p:cNvSpPr>
          <p:nvPr>
            <p:ph sz="quarter" idx="2"/>
          </p:nvPr>
        </p:nvSpPr>
        <p:spPr>
          <a:xfrm>
            <a:off x="4270248" y="1295400"/>
            <a:ext cx="4187952" cy="4876800"/>
          </a:xfrm>
        </p:spPr>
        <p:txBody>
          <a:bodyPr/>
          <a:lstStyle/>
          <a:p>
            <a:r>
              <a:rPr lang="es-PA" dirty="0" smtClean="0"/>
              <a:t>Desarrolla destrezas académicas y técnicas que aseguran las condiciones  básicas para continuar estudios e incorporarse adecuadamente al mundo laboral. </a:t>
            </a:r>
            <a:endParaRPr lang="en-US" dirty="0"/>
          </a:p>
        </p:txBody>
      </p:sp>
      <p:pic>
        <p:nvPicPr>
          <p:cNvPr id="1026" name="Picture 2" descr="C:\Program Files\Microsoft Office\MEDIA\CAGCAT10\j0195384.wmf"/>
          <p:cNvPicPr>
            <a:picLocks noChangeAspect="1" noChangeArrowheads="1"/>
          </p:cNvPicPr>
          <p:nvPr/>
        </p:nvPicPr>
        <p:blipFill>
          <a:blip r:embed="rId3"/>
          <a:srcRect/>
          <a:stretch>
            <a:fillRect/>
          </a:stretch>
        </p:blipFill>
        <p:spPr bwMode="auto">
          <a:xfrm>
            <a:off x="4114800" y="3733800"/>
            <a:ext cx="4191000" cy="3124200"/>
          </a:xfrm>
          <a:prstGeom prst="rect">
            <a:avLst/>
          </a:prstGeom>
          <a:noFill/>
        </p:spPr>
      </p:pic>
      <p:sp>
        <p:nvSpPr>
          <p:cNvPr id="9" name="TextBox 8"/>
          <p:cNvSpPr txBox="1"/>
          <p:nvPr/>
        </p:nvSpPr>
        <p:spPr>
          <a:xfrm>
            <a:off x="228600" y="4648200"/>
            <a:ext cx="4114800" cy="2246769"/>
          </a:xfrm>
          <a:prstGeom prst="rect">
            <a:avLst/>
          </a:prstGeom>
          <a:noFill/>
        </p:spPr>
        <p:txBody>
          <a:bodyPr wrap="square" rtlCol="0">
            <a:spAutoFit/>
          </a:bodyPr>
          <a:lstStyle/>
          <a:p>
            <a:r>
              <a:rPr lang="es-PA" sz="2800" dirty="0" smtClean="0"/>
              <a:t>Estimula el desarrollo de la personalidad de </a:t>
            </a:r>
            <a:r>
              <a:rPr lang="es-PA" sz="2800" dirty="0" err="1" smtClean="0"/>
              <a:t>l@s</a:t>
            </a:r>
            <a:r>
              <a:rPr lang="es-PA" sz="2800" dirty="0" smtClean="0"/>
              <a:t> estudiantes considerando los 3 saberes.</a:t>
            </a:r>
            <a:endParaRPr lang="en-US" sz="2800" dirty="0"/>
          </a:p>
        </p:txBody>
      </p:sp>
    </p:spTree>
  </p:cSld>
  <p:clrMapOvr>
    <a:masterClrMapping/>
  </p:clrMapOvr>
  <p:transition>
    <p:whee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20</a:t>
            </a:fld>
            <a:endParaRPr lang="en-US"/>
          </a:p>
        </p:txBody>
      </p:sp>
      <p:graphicFrame>
        <p:nvGraphicFramePr>
          <p:cNvPr id="4" name="Diagram 3"/>
          <p:cNvGraphicFramePr/>
          <p:nvPr/>
        </p:nvGraphicFramePr>
        <p:xfrm>
          <a:off x="228600" y="1397000"/>
          <a:ext cx="84582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1066800" y="5562600"/>
            <a:ext cx="6705600" cy="707886"/>
          </a:xfrm>
          <a:prstGeom prst="rect">
            <a:avLst/>
          </a:prstGeom>
          <a:noFill/>
        </p:spPr>
        <p:txBody>
          <a:bodyPr wrap="square" rtlCol="0">
            <a:spAutoFit/>
          </a:bodyPr>
          <a:lstStyle/>
          <a:p>
            <a:pPr algn="ctr"/>
            <a:r>
              <a:rPr lang="en-US"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Noam </a:t>
            </a:r>
            <a:r>
              <a:rPr lang="en-US" sz="4000" b="1" cap="all" dirty="0" err="1"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chomsky</a:t>
            </a:r>
            <a:endParaRPr lang="en-US"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7" name="TextBox 6"/>
          <p:cNvSpPr txBox="1"/>
          <p:nvPr/>
        </p:nvSpPr>
        <p:spPr>
          <a:xfrm>
            <a:off x="0" y="0"/>
            <a:ext cx="8839200" cy="1200329"/>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0800000" scaled="1"/>
            <a:tileRect/>
          </a:gradFill>
        </p:spPr>
        <p:txBody>
          <a:bodyPr wrap="square" rtlCol="0">
            <a:spAutoFit/>
          </a:bodyPr>
          <a:lstStyle/>
          <a:p>
            <a:r>
              <a:rPr lang="es-ES_tradnl" sz="3600" dirty="0" smtClean="0">
                <a:latin typeface="Britannic Bold" pitchFamily="34" charset="0"/>
              </a:rPr>
              <a:t>La gramática es una representación simbólica de la competencia </a:t>
            </a:r>
            <a:endParaRPr lang="en-US" sz="3600" dirty="0">
              <a:latin typeface="Britannic Bold" pitchFamily="34" charset="0"/>
            </a:endParaRPr>
          </a:p>
        </p:txBody>
      </p:sp>
      <p:sp>
        <p:nvSpPr>
          <p:cNvPr id="8" name="TextBox 7"/>
          <p:cNvSpPr txBox="1"/>
          <p:nvPr/>
        </p:nvSpPr>
        <p:spPr>
          <a:xfrm>
            <a:off x="838200" y="1905000"/>
            <a:ext cx="4648200" cy="523220"/>
          </a:xfrm>
          <a:prstGeom prst="rect">
            <a:avLst/>
          </a:prstGeom>
          <a:noFill/>
        </p:spPr>
        <p:txBody>
          <a:bodyPr wrap="square" rtlCol="0">
            <a:spAutoFit/>
          </a:bodyPr>
          <a:lstStyle/>
          <a:p>
            <a:r>
              <a:rPr lang="es-PA" sz="2800" b="1" dirty="0" smtClean="0"/>
              <a:t>Contiene 3 subsistemas</a:t>
            </a:r>
            <a:endParaRPr lang="en-US" sz="2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21</a:t>
            </a:fld>
            <a:endParaRPr lang="en-US"/>
          </a:p>
        </p:txBody>
      </p:sp>
      <p:pic>
        <p:nvPicPr>
          <p:cNvPr id="4" name="Picture 3" descr="Chomsky 2.jpg"/>
          <p:cNvPicPr>
            <a:picLocks noChangeAspect="1"/>
          </p:cNvPicPr>
          <p:nvPr/>
        </p:nvPicPr>
        <p:blipFill>
          <a:blip r:embed="rId2"/>
          <a:stretch>
            <a:fillRect/>
          </a:stretch>
        </p:blipFill>
        <p:spPr>
          <a:xfrm>
            <a:off x="0" y="0"/>
            <a:ext cx="3810000" cy="6858000"/>
          </a:xfrm>
          <a:prstGeom prst="rect">
            <a:avLst/>
          </a:prstGeom>
        </p:spPr>
      </p:pic>
      <p:pic>
        <p:nvPicPr>
          <p:cNvPr id="5" name="Picture 4" descr="comunicación jpg..jpg"/>
          <p:cNvPicPr>
            <a:picLocks noChangeAspect="1"/>
          </p:cNvPicPr>
          <p:nvPr/>
        </p:nvPicPr>
        <p:blipFill>
          <a:blip r:embed="rId3">
            <a:grayscl/>
          </a:blip>
          <a:stretch>
            <a:fillRect/>
          </a:stretch>
        </p:blipFill>
        <p:spPr>
          <a:xfrm>
            <a:off x="3810000" y="0"/>
            <a:ext cx="5029200" cy="6858000"/>
          </a:xfrm>
          <a:prstGeom prst="rect">
            <a:avLst/>
          </a:prstGeom>
        </p:spPr>
      </p:pic>
      <p:sp>
        <p:nvSpPr>
          <p:cNvPr id="6" name="TextBox 5"/>
          <p:cNvSpPr txBox="1"/>
          <p:nvPr/>
        </p:nvSpPr>
        <p:spPr>
          <a:xfrm>
            <a:off x="4038600" y="152400"/>
            <a:ext cx="4800600" cy="6740307"/>
          </a:xfrm>
          <a:prstGeom prst="rect">
            <a:avLst/>
          </a:prstGeom>
          <a:noFill/>
        </p:spPr>
        <p:txBody>
          <a:bodyPr wrap="square" rtlCol="0">
            <a:spAutoFit/>
          </a:bodyPr>
          <a:lstStyle/>
          <a:p>
            <a:r>
              <a:rPr lang="es-PA" sz="3200" dirty="0" smtClean="0"/>
              <a:t>T</a:t>
            </a:r>
            <a:r>
              <a:rPr lang="es-PA" sz="3600" dirty="0" smtClean="0"/>
              <a:t>oda persona aprende un idioma, a</a:t>
            </a:r>
            <a:r>
              <a:rPr lang="es-PA" sz="3600" dirty="0" smtClean="0">
                <a:solidFill>
                  <a:schemeClr val="bg1"/>
                </a:solidFill>
              </a:rPr>
              <a:t>prend</a:t>
            </a:r>
            <a:r>
              <a:rPr lang="es-PA" sz="3600" dirty="0" smtClean="0"/>
              <a:t>e un sis</a:t>
            </a:r>
            <a:r>
              <a:rPr lang="es-PA" sz="3600" dirty="0" smtClean="0">
                <a:solidFill>
                  <a:schemeClr val="bg1"/>
                </a:solidFill>
              </a:rPr>
              <a:t>tem</a:t>
            </a:r>
            <a:r>
              <a:rPr lang="es-PA" sz="3600" dirty="0" smtClean="0"/>
              <a:t>a d</a:t>
            </a:r>
            <a:r>
              <a:rPr lang="es-PA" sz="3600" dirty="0" smtClean="0">
                <a:solidFill>
                  <a:schemeClr val="bg1"/>
                </a:solidFill>
              </a:rPr>
              <a:t>e regla</a:t>
            </a:r>
            <a:r>
              <a:rPr lang="es-PA" sz="3600" dirty="0" smtClean="0"/>
              <a:t>s con l</a:t>
            </a:r>
            <a:r>
              <a:rPr lang="es-PA" sz="3600" dirty="0" smtClean="0">
                <a:solidFill>
                  <a:schemeClr val="bg1"/>
                </a:solidFill>
              </a:rPr>
              <a:t>os</a:t>
            </a:r>
            <a:r>
              <a:rPr lang="es-PA" sz="3600" dirty="0" smtClean="0"/>
              <a:t> </a:t>
            </a:r>
          </a:p>
          <a:p>
            <a:endParaRPr lang="es-PA" sz="3600" dirty="0" smtClean="0"/>
          </a:p>
          <a:p>
            <a:r>
              <a:rPr lang="es-PA" sz="3600" dirty="0" smtClean="0"/>
              <a:t>cuales relaciona sonidos y significados y por ende, </a:t>
            </a:r>
            <a:r>
              <a:rPr lang="es-PA" sz="3600" dirty="0" smtClean="0">
                <a:solidFill>
                  <a:schemeClr val="bg1"/>
                </a:solidFill>
              </a:rPr>
              <a:t>ad</a:t>
            </a:r>
            <a:r>
              <a:rPr lang="es-PA" sz="3600" dirty="0" smtClean="0"/>
              <a:t>quiere cierta co</a:t>
            </a:r>
            <a:r>
              <a:rPr lang="es-PA" sz="3600" dirty="0" smtClean="0">
                <a:solidFill>
                  <a:schemeClr val="bg1"/>
                </a:solidFill>
              </a:rPr>
              <a:t>mpet</a:t>
            </a:r>
            <a:r>
              <a:rPr lang="es-PA" sz="3600" dirty="0" smtClean="0"/>
              <a:t>encia de </a:t>
            </a:r>
          </a:p>
          <a:p>
            <a:r>
              <a:rPr lang="es-PA" sz="3600" dirty="0" smtClean="0"/>
              <a:t>la que se vale para producir y entender el habla.</a:t>
            </a:r>
            <a:endParaRPr lang="en-US" sz="3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22</a:t>
            </a:fld>
            <a:endParaRPr lang="en-US"/>
          </a:p>
        </p:txBody>
      </p:sp>
      <p:pic>
        <p:nvPicPr>
          <p:cNvPr id="4" name="Picture 3" descr="Dell Hymes.jpg"/>
          <p:cNvPicPr>
            <a:picLocks noChangeAspect="1"/>
          </p:cNvPicPr>
          <p:nvPr/>
        </p:nvPicPr>
        <p:blipFill>
          <a:blip r:embed="rId2"/>
          <a:stretch>
            <a:fillRect/>
          </a:stretch>
        </p:blipFill>
        <p:spPr>
          <a:xfrm>
            <a:off x="6172200" y="0"/>
            <a:ext cx="2667000" cy="4343400"/>
          </a:xfrm>
          <a:prstGeom prst="rect">
            <a:avLst/>
          </a:prstGeom>
        </p:spPr>
      </p:pic>
      <p:graphicFrame>
        <p:nvGraphicFramePr>
          <p:cNvPr id="5" name="Diagram 4"/>
          <p:cNvGraphicFramePr/>
          <p:nvPr/>
        </p:nvGraphicFramePr>
        <p:xfrm>
          <a:off x="0" y="0"/>
          <a:ext cx="69342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rot="20661858">
            <a:off x="5324844" y="4844609"/>
            <a:ext cx="4609674" cy="923330"/>
          </a:xfrm>
          <a:prstGeom prst="rect">
            <a:avLst/>
          </a:prstGeom>
          <a:noFill/>
        </p:spPr>
        <p:txBody>
          <a:bodyPr wrap="square" lIns="91440" tIns="45720" rIns="91440" bIns="45720">
            <a:spAutoFit/>
            <a:scene3d>
              <a:camera prst="isometricOffAxis2Righ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5400" b="1" cap="none" spc="0" dirty="0" smtClean="0">
                <a:ln/>
                <a:solidFill>
                  <a:schemeClr val="accent3"/>
                </a:solidFill>
                <a:effectLst/>
              </a:rPr>
              <a:t>Dell </a:t>
            </a:r>
            <a:r>
              <a:rPr lang="en-US" sz="5400" b="1" cap="none" spc="0" dirty="0" err="1" smtClean="0">
                <a:ln/>
                <a:solidFill>
                  <a:schemeClr val="accent3"/>
                </a:solidFill>
                <a:effectLst/>
              </a:rPr>
              <a:t>Hymes</a:t>
            </a:r>
            <a:endParaRPr lang="en-US" sz="5400" b="1" cap="none" spc="0" dirty="0">
              <a:ln/>
              <a:solidFill>
                <a:schemeClr val="accent3"/>
              </a:solidFill>
              <a:effectLst/>
            </a:endParaRPr>
          </a:p>
        </p:txBody>
      </p:sp>
      <p:sp>
        <p:nvSpPr>
          <p:cNvPr id="7" name="TextBox 6"/>
          <p:cNvSpPr txBox="1"/>
          <p:nvPr/>
        </p:nvSpPr>
        <p:spPr>
          <a:xfrm>
            <a:off x="152400" y="3657600"/>
            <a:ext cx="6172200" cy="1261884"/>
          </a:xfrm>
          <a:prstGeom prst="rect">
            <a:avLst/>
          </a:prstGeom>
          <a:noFill/>
        </p:spPr>
        <p:txBody>
          <a:bodyPr wrap="square" rtlCol="0">
            <a:spAutoFit/>
          </a:bodyPr>
          <a:lstStyle/>
          <a:p>
            <a:r>
              <a:rPr lang="es-ES_tradnl" sz="2400" b="1" i="1" dirty="0" smtClean="0">
                <a:latin typeface="Arial Rounded MT Bold" pitchFamily="34" charset="0"/>
              </a:rPr>
              <a:t>La interrelación de la  lengua</a:t>
            </a:r>
            <a:r>
              <a:rPr lang="es-ES_tradnl" sz="2400" b="1" dirty="0" smtClean="0">
                <a:latin typeface="Arial Rounded MT Bold" pitchFamily="34" charset="0"/>
              </a:rPr>
              <a:t> con otros códigos de conducta comunicativa.</a:t>
            </a:r>
            <a:endParaRPr lang="es-ES" sz="2400" i="1" dirty="0" smtClean="0">
              <a:latin typeface="Broadway" pitchFamily="82" charset="0"/>
            </a:endParaRPr>
          </a:p>
          <a:p>
            <a:endParaRPr lang="en-US" sz="2800" dirty="0">
              <a:latin typeface="Britannic Bold" pitchFamily="34" charset="0"/>
            </a:endParaRPr>
          </a:p>
        </p:txBody>
      </p:sp>
      <p:sp>
        <p:nvSpPr>
          <p:cNvPr id="9" name="TextBox 8"/>
          <p:cNvSpPr txBox="1"/>
          <p:nvPr/>
        </p:nvSpPr>
        <p:spPr>
          <a:xfrm>
            <a:off x="152400" y="0"/>
            <a:ext cx="5562600" cy="523220"/>
          </a:xfrm>
          <a:prstGeom prst="rect">
            <a:avLst/>
          </a:prstGeom>
          <a:noFill/>
        </p:spPr>
        <p:txBody>
          <a:bodyPr wrap="square" rtlCol="0">
            <a:spAutoFit/>
          </a:bodyPr>
          <a:lstStyle/>
          <a:p>
            <a:r>
              <a:rPr lang="es-PA" sz="2800" dirty="0" smtClean="0">
                <a:latin typeface="Britannic Bold" pitchFamily="34" charset="0"/>
              </a:rPr>
              <a:t>Competencia Comunicativa</a:t>
            </a:r>
            <a:endParaRPr lang="en-US" sz="2800" dirty="0">
              <a:latin typeface="Britannic Bold" pitchFamily="34" charset="0"/>
            </a:endParaRPr>
          </a:p>
        </p:txBody>
      </p:sp>
      <p:sp>
        <p:nvSpPr>
          <p:cNvPr id="10" name="Rectangle 9"/>
          <p:cNvSpPr/>
          <p:nvPr/>
        </p:nvSpPr>
        <p:spPr>
          <a:xfrm>
            <a:off x="6934200" y="6096000"/>
            <a:ext cx="1524000" cy="646331"/>
          </a:xfrm>
          <a:prstGeom prst="rect">
            <a:avLst/>
          </a:prstGeom>
          <a:noFill/>
        </p:spPr>
        <p:txBody>
          <a:bodyPr wrap="square" lIns="91440" tIns="45720" rIns="91440" bIns="45720">
            <a:spAutoFit/>
          </a:bodyPr>
          <a:lstStyle/>
          <a:p>
            <a:pPr algn="ctr"/>
            <a:r>
              <a:rPr lang="en-US" sz="36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1972</a:t>
            </a:r>
            <a:endParaRPr lang="en-US" sz="36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23</a:t>
            </a:fld>
            <a:endParaRPr lang="en-US"/>
          </a:p>
        </p:txBody>
      </p:sp>
      <p:graphicFrame>
        <p:nvGraphicFramePr>
          <p:cNvPr id="4" name="Diagram 3"/>
          <p:cNvGraphicFramePr/>
          <p:nvPr/>
        </p:nvGraphicFramePr>
        <p:xfrm>
          <a:off x="0" y="0"/>
          <a:ext cx="86868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 y="1905000"/>
            <a:ext cx="1981200" cy="523220"/>
          </a:xfrm>
          <a:prstGeom prst="rect">
            <a:avLst/>
          </a:prstGeom>
          <a:noFill/>
        </p:spPr>
        <p:txBody>
          <a:bodyPr wrap="square" lIns="91440" tIns="45720" rIns="91440" bIns="45720">
            <a:spAutoFit/>
          </a:bodyPr>
          <a:lstStyle/>
          <a:p>
            <a:pPr algn="ctr"/>
            <a:endParaRPr lang="en-US" sz="28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24</a:t>
            </a:fld>
            <a:endParaRPr lang="en-US"/>
          </a:p>
        </p:txBody>
      </p:sp>
      <p:graphicFrame>
        <p:nvGraphicFramePr>
          <p:cNvPr id="4" name="Diagram 3"/>
          <p:cNvGraphicFramePr/>
          <p:nvPr/>
        </p:nvGraphicFramePr>
        <p:xfrm>
          <a:off x="152400" y="0"/>
          <a:ext cx="86868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25</a:t>
            </a:fld>
            <a:endParaRPr lang="en-US"/>
          </a:p>
        </p:txBody>
      </p:sp>
      <p:graphicFrame>
        <p:nvGraphicFramePr>
          <p:cNvPr id="4" name="Diagram 3"/>
          <p:cNvGraphicFramePr/>
          <p:nvPr/>
        </p:nvGraphicFramePr>
        <p:xfrm>
          <a:off x="304800" y="228600"/>
          <a:ext cx="83820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26</a:t>
            </a:fld>
            <a:endParaRPr lang="en-US"/>
          </a:p>
        </p:txBody>
      </p:sp>
      <p:graphicFrame>
        <p:nvGraphicFramePr>
          <p:cNvPr id="4" name="Diagram 3"/>
          <p:cNvGraphicFramePr/>
          <p:nvPr/>
        </p:nvGraphicFramePr>
        <p:xfrm>
          <a:off x="0" y="0"/>
          <a:ext cx="87630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228600" y="0"/>
          <a:ext cx="8458200" cy="6858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27</a:t>
            </a:fld>
            <a:endParaRPr lang="en-US"/>
          </a:p>
        </p:txBody>
      </p:sp>
      <p:graphicFrame>
        <p:nvGraphicFramePr>
          <p:cNvPr id="4" name="Diagram 3"/>
          <p:cNvGraphicFramePr/>
          <p:nvPr/>
        </p:nvGraphicFramePr>
        <p:xfrm>
          <a:off x="304800" y="228600"/>
          <a:ext cx="84582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57200" y="0"/>
            <a:ext cx="7772400" cy="707886"/>
          </a:xfrm>
          <a:prstGeom prst="rect">
            <a:avLst/>
          </a:prstGeom>
          <a:noFill/>
          <a:ln>
            <a:noFill/>
            <a:prstDash val="lgDash"/>
          </a:ln>
          <a:effectLst>
            <a:glow rad="228600">
              <a:schemeClr val="accent2">
                <a:satMod val="175000"/>
                <a:alpha val="40000"/>
              </a:schemeClr>
            </a:glow>
          </a:effectLst>
        </p:spPr>
        <p:txBody>
          <a:bodyPr wrap="square" rtlCol="0">
            <a:spAutoFit/>
          </a:bodyPr>
          <a:lstStyle/>
          <a:p>
            <a:pPr algn="ctr"/>
            <a:endParaRPr lang="en-US" sz="4000" b="1" dirty="0"/>
          </a:p>
        </p:txBody>
      </p:sp>
      <p:sp>
        <p:nvSpPr>
          <p:cNvPr id="6" name="Rectangle 5"/>
          <p:cNvSpPr/>
          <p:nvPr/>
        </p:nvSpPr>
        <p:spPr>
          <a:xfrm rot="2059184">
            <a:off x="5024329" y="3139405"/>
            <a:ext cx="4212859" cy="1323439"/>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Educación</a:t>
            </a: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en-US" sz="4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para</a:t>
            </a:r>
            <a:r>
              <a:rPr lang="en-US" sz="4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el </a:t>
            </a:r>
            <a:r>
              <a:rPr lang="en-US" sz="40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trabajo</a:t>
            </a:r>
            <a:endParaRPr lang="en-US"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28</a:t>
            </a:fld>
            <a:endParaRPr lang="en-US"/>
          </a:p>
        </p:txBody>
      </p:sp>
      <p:graphicFrame>
        <p:nvGraphicFramePr>
          <p:cNvPr id="4" name="Diagram 3"/>
          <p:cNvGraphicFramePr/>
          <p:nvPr/>
        </p:nvGraphicFramePr>
        <p:xfrm>
          <a:off x="0" y="0"/>
          <a:ext cx="8686800" cy="6705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29</a:t>
            </a:fld>
            <a:endParaRPr lang="en-US"/>
          </a:p>
        </p:txBody>
      </p:sp>
      <p:graphicFrame>
        <p:nvGraphicFramePr>
          <p:cNvPr id="4" name="Diagram 3"/>
          <p:cNvGraphicFramePr/>
          <p:nvPr/>
        </p:nvGraphicFramePr>
        <p:xfrm>
          <a:off x="0" y="0"/>
          <a:ext cx="86868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3</a:t>
            </a:fld>
            <a:endParaRPr lang="en-US"/>
          </a:p>
        </p:txBody>
      </p:sp>
      <p:sp>
        <p:nvSpPr>
          <p:cNvPr id="5" name="Content Placeholder 4"/>
          <p:cNvSpPr>
            <a:spLocks noGrp="1"/>
          </p:cNvSpPr>
          <p:nvPr>
            <p:ph sz="quarter" idx="1"/>
          </p:nvPr>
        </p:nvSpPr>
        <p:spPr>
          <a:xfrm>
            <a:off x="152400" y="152400"/>
            <a:ext cx="3962400" cy="6400800"/>
          </a:xfrm>
        </p:spPr>
        <p:txBody>
          <a:bodyPr>
            <a:normAutofit/>
          </a:bodyPr>
          <a:lstStyle/>
          <a:p>
            <a:r>
              <a:rPr lang="es-PA" sz="2800" dirty="0" smtClean="0"/>
              <a:t>Contribuye al desarrollo integral de la persona con énfasis en el pensamiento crítico y creativo.</a:t>
            </a:r>
            <a:endParaRPr lang="en-US" sz="2800" dirty="0"/>
          </a:p>
        </p:txBody>
      </p:sp>
      <p:sp>
        <p:nvSpPr>
          <p:cNvPr id="6" name="Content Placeholder 5"/>
          <p:cNvSpPr>
            <a:spLocks noGrp="1"/>
          </p:cNvSpPr>
          <p:nvPr>
            <p:ph sz="quarter" idx="2"/>
          </p:nvPr>
        </p:nvSpPr>
        <p:spPr>
          <a:xfrm>
            <a:off x="4270248" y="4038600"/>
            <a:ext cx="3959352" cy="2819400"/>
          </a:xfrm>
        </p:spPr>
        <p:txBody>
          <a:bodyPr>
            <a:normAutofit/>
          </a:bodyPr>
          <a:lstStyle/>
          <a:p>
            <a:r>
              <a:rPr lang="es-PA" dirty="0" smtClean="0"/>
              <a:t>Fomenta el desarrollo del conocimiento, habilidades, actitudes y hábitos para la investigación y la innovación científica y tecnológica.</a:t>
            </a:r>
            <a:endParaRPr lang="en-US" dirty="0"/>
          </a:p>
        </p:txBody>
      </p:sp>
      <p:pic>
        <p:nvPicPr>
          <p:cNvPr id="7" name="Picture 6" descr="ist2_1770098-young-boy-looks-through-telscope.jpg"/>
          <p:cNvPicPr>
            <a:picLocks noChangeAspect="1"/>
          </p:cNvPicPr>
          <p:nvPr/>
        </p:nvPicPr>
        <p:blipFill>
          <a:blip r:embed="rId2"/>
          <a:stretch>
            <a:fillRect/>
          </a:stretch>
        </p:blipFill>
        <p:spPr>
          <a:xfrm>
            <a:off x="152400" y="2743200"/>
            <a:ext cx="4191000" cy="4114800"/>
          </a:xfrm>
          <a:prstGeom prst="rect">
            <a:avLst/>
          </a:prstGeom>
        </p:spPr>
      </p:pic>
      <p:pic>
        <p:nvPicPr>
          <p:cNvPr id="8" name="Picture 7" descr="INVESTIGACION.jpg"/>
          <p:cNvPicPr>
            <a:picLocks noChangeAspect="1"/>
          </p:cNvPicPr>
          <p:nvPr/>
        </p:nvPicPr>
        <p:blipFill>
          <a:blip r:embed="rId3"/>
          <a:stretch>
            <a:fillRect/>
          </a:stretch>
        </p:blipFill>
        <p:spPr>
          <a:xfrm>
            <a:off x="4343400" y="0"/>
            <a:ext cx="4419600" cy="4114800"/>
          </a:xfrm>
          <a:prstGeom prst="rect">
            <a:avLst/>
          </a:prstGeom>
        </p:spPr>
      </p:pic>
    </p:spTree>
  </p:cSld>
  <p:clrMapOvr>
    <a:masterClrMapping/>
  </p:clrMapOvr>
  <p:transition>
    <p:wheel/>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30</a:t>
            </a:fld>
            <a:endParaRPr lang="en-US"/>
          </a:p>
        </p:txBody>
      </p:sp>
      <p:graphicFrame>
        <p:nvGraphicFramePr>
          <p:cNvPr id="4" name="Diagram 3"/>
          <p:cNvGraphicFramePr/>
          <p:nvPr/>
        </p:nvGraphicFramePr>
        <p:xfrm>
          <a:off x="609600" y="152400"/>
          <a:ext cx="80772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31</a:t>
            </a:fld>
            <a:endParaRPr lang="en-US"/>
          </a:p>
        </p:txBody>
      </p:sp>
      <p:graphicFrame>
        <p:nvGraphicFramePr>
          <p:cNvPr id="4" name="Diagram 3"/>
          <p:cNvGraphicFramePr/>
          <p:nvPr/>
        </p:nvGraphicFramePr>
        <p:xfrm>
          <a:off x="228600" y="304800"/>
          <a:ext cx="8305800" cy="6248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762000" y="609600"/>
            <a:ext cx="7696200" cy="769441"/>
          </a:xfrm>
          <a:prstGeom prst="rect">
            <a:avLst/>
          </a:prstGeom>
          <a:noFill/>
          <a:effectLst>
            <a:innerShdw blurRad="63500" dist="50800" dir="16200000">
              <a:prstClr val="black">
                <a:alpha val="50000"/>
              </a:prstClr>
            </a:innerShdw>
          </a:effectLst>
        </p:spPr>
        <p:txBody>
          <a:bodyPr wrap="square" rtlCol="0">
            <a:spAutoFit/>
          </a:bodyPr>
          <a:lstStyle/>
          <a:p>
            <a:r>
              <a:rPr lang="es-PA" sz="4400" b="1" dirty="0" smtClean="0"/>
              <a:t>Las competencias básicas</a:t>
            </a:r>
            <a:endParaRPr lang="en-US" sz="44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endParaRPr lang="en-US"/>
          </a:p>
        </p:txBody>
      </p:sp>
      <p:sp>
        <p:nvSpPr>
          <p:cNvPr id="3" name="Slide Number Placeholder 2"/>
          <p:cNvSpPr>
            <a:spLocks noGrp="1"/>
          </p:cNvSpPr>
          <p:nvPr>
            <p:ph type="sldNum" sz="quarter" idx="12"/>
          </p:nvPr>
        </p:nvSpPr>
        <p:spPr/>
        <p:txBody>
          <a:bodyPr/>
          <a:lstStyle/>
          <a:p>
            <a:fld id="{A2B27CB1-27FE-477B-9E6B-8D1E32456F23}" type="slidenum">
              <a:rPr lang="en-US" smtClean="0"/>
              <a:pPr/>
              <a:t>32</a:t>
            </a:fld>
            <a:endParaRPr lang="en-US"/>
          </a:p>
        </p:txBody>
      </p:sp>
      <p:graphicFrame>
        <p:nvGraphicFramePr>
          <p:cNvPr id="4" name="Diagram 3"/>
          <p:cNvGraphicFramePr/>
          <p:nvPr/>
        </p:nvGraphicFramePr>
        <p:xfrm>
          <a:off x="457200" y="762000"/>
          <a:ext cx="80772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839200" cy="10668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txBody>
          <a:bodyPr/>
          <a:lstStyle/>
          <a:p>
            <a:pPr algn="ctr"/>
            <a:r>
              <a:rPr lang="es-PA" b="1" dirty="0" smtClean="0"/>
              <a:t>FACTORES QUE INTERVIENEN EN EL APRENDIZAJE</a:t>
            </a:r>
            <a:endParaRPr lang="en-US" b="1"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4</a:t>
            </a:fld>
            <a:endParaRPr lang="en-US"/>
          </a:p>
        </p:txBody>
      </p:sp>
      <p:graphicFrame>
        <p:nvGraphicFramePr>
          <p:cNvPr id="7" name="Content Placeholder 6"/>
          <p:cNvGraphicFramePr>
            <a:graphicFrameLocks noGrp="1"/>
          </p:cNvGraphicFramePr>
          <p:nvPr>
            <p:ph sz="quarter" idx="1"/>
          </p:nvPr>
        </p:nvGraphicFramePr>
        <p:xfrm>
          <a:off x="228600" y="1143000"/>
          <a:ext cx="84582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229600" cy="1143000"/>
          </a:xfrm>
        </p:spPr>
        <p:txBody>
          <a:bodyPr>
            <a:noAutofit/>
          </a:bodyPr>
          <a:lstStyle/>
          <a:p>
            <a:r>
              <a:rPr lang="es-PA" sz="3600" b="1" dirty="0" smtClean="0"/>
              <a:t>La construcción del concepto de Competencias </a:t>
            </a:r>
            <a:endParaRPr lang="en-US" sz="3600" b="1" dirty="0"/>
          </a:p>
        </p:txBody>
      </p:sp>
      <p:pic>
        <p:nvPicPr>
          <p:cNvPr id="6" name="Content Placeholder 5" descr="Los griegos.jpg"/>
          <p:cNvPicPr>
            <a:picLocks noGrp="1" noChangeAspect="1"/>
          </p:cNvPicPr>
          <p:nvPr>
            <p:ph sz="quarter" idx="1"/>
          </p:nvPr>
        </p:nvPicPr>
        <p:blipFill>
          <a:blip r:embed="rId2"/>
          <a:stretch>
            <a:fillRect/>
          </a:stretch>
        </p:blipFill>
        <p:spPr>
          <a:xfrm>
            <a:off x="152400" y="1295400"/>
            <a:ext cx="4495800" cy="2895600"/>
          </a:xfrm>
        </p:spPr>
      </p:pic>
      <p:sp>
        <p:nvSpPr>
          <p:cNvPr id="4" name="Slide Number Placeholder 3"/>
          <p:cNvSpPr>
            <a:spLocks noGrp="1"/>
          </p:cNvSpPr>
          <p:nvPr>
            <p:ph type="sldNum" sz="quarter" idx="15"/>
          </p:nvPr>
        </p:nvSpPr>
        <p:spPr/>
        <p:txBody>
          <a:bodyPr/>
          <a:lstStyle/>
          <a:p>
            <a:fld id="{A2B27CB1-27FE-477B-9E6B-8D1E32456F23}" type="slidenum">
              <a:rPr lang="en-US" smtClean="0"/>
              <a:pPr/>
              <a:t>5</a:t>
            </a:fld>
            <a:endParaRPr lang="en-US"/>
          </a:p>
        </p:txBody>
      </p:sp>
      <p:sp>
        <p:nvSpPr>
          <p:cNvPr id="5" name="Footer Placeholder 4"/>
          <p:cNvSpPr>
            <a:spLocks noGrp="1"/>
          </p:cNvSpPr>
          <p:nvPr>
            <p:ph type="ftr" sz="quarter" idx="16"/>
          </p:nvPr>
        </p:nvSpPr>
        <p:spPr/>
        <p:txBody>
          <a:bodyPr/>
          <a:lstStyle/>
          <a:p>
            <a:endParaRPr lang="en-US"/>
          </a:p>
        </p:txBody>
      </p:sp>
      <p:sp>
        <p:nvSpPr>
          <p:cNvPr id="7" name="TextBox 6"/>
          <p:cNvSpPr txBox="1"/>
          <p:nvPr/>
        </p:nvSpPr>
        <p:spPr>
          <a:xfrm>
            <a:off x="4114800" y="1295400"/>
            <a:ext cx="4724400" cy="2677656"/>
          </a:xfrm>
          <a:prstGeom prst="rect">
            <a:avLst/>
          </a:prstGeom>
          <a:noFill/>
        </p:spPr>
        <p:txBody>
          <a:bodyPr wrap="square" rtlCol="0">
            <a:spAutoFit/>
          </a:bodyPr>
          <a:lstStyle/>
          <a:p>
            <a:r>
              <a:rPr lang="es-PA" sz="2400" dirty="0" smtClean="0"/>
              <a:t>La filosofía griega interroga permanentemente el saber y la realidad.  Construye buscando aprehender la realidad en sus conceptos, estableciendo relaciones y conexiones entre diferentes temas y problemas.</a:t>
            </a:r>
            <a:endParaRPr lang="en-US" sz="2400" dirty="0"/>
          </a:p>
        </p:txBody>
      </p:sp>
      <p:pic>
        <p:nvPicPr>
          <p:cNvPr id="8" name="Picture 7" descr="protagoras.jpg"/>
          <p:cNvPicPr>
            <a:picLocks noChangeAspect="1"/>
          </p:cNvPicPr>
          <p:nvPr/>
        </p:nvPicPr>
        <p:blipFill>
          <a:blip r:embed="rId3"/>
          <a:stretch>
            <a:fillRect/>
          </a:stretch>
        </p:blipFill>
        <p:spPr>
          <a:xfrm>
            <a:off x="4572000" y="3886200"/>
            <a:ext cx="4267200" cy="2971800"/>
          </a:xfrm>
          <a:prstGeom prst="rect">
            <a:avLst/>
          </a:prstGeom>
        </p:spPr>
      </p:pic>
      <p:sp>
        <p:nvSpPr>
          <p:cNvPr id="9" name="TextBox 8"/>
          <p:cNvSpPr txBox="1"/>
          <p:nvPr/>
        </p:nvSpPr>
        <p:spPr>
          <a:xfrm>
            <a:off x="152400" y="4343400"/>
            <a:ext cx="4343400" cy="2308324"/>
          </a:xfrm>
          <a:prstGeom prst="rect">
            <a:avLst/>
          </a:prstGeom>
          <a:noFill/>
        </p:spPr>
        <p:txBody>
          <a:bodyPr wrap="square" rtlCol="0">
            <a:spAutoFit/>
          </a:bodyPr>
          <a:lstStyle/>
          <a:p>
            <a:r>
              <a:rPr lang="es-ES_tradnl" sz="2400" b="1" dirty="0" err="1" smtClean="0">
                <a:solidFill>
                  <a:schemeClr val="accent3">
                    <a:lumMod val="50000"/>
                  </a:schemeClr>
                </a:solidFill>
                <a:latin typeface="Arial Rounded MT Bold" pitchFamily="34" charset="0"/>
              </a:rPr>
              <a:t>Protágoras</a:t>
            </a:r>
            <a:r>
              <a:rPr lang="es-ES_tradnl" sz="2400" b="1" dirty="0" smtClean="0">
                <a:solidFill>
                  <a:schemeClr val="accent3">
                    <a:lumMod val="50000"/>
                  </a:schemeClr>
                </a:solidFill>
                <a:latin typeface="Arial Rounded MT Bold" pitchFamily="34" charset="0"/>
              </a:rPr>
              <a:t>: </a:t>
            </a:r>
          </a:p>
          <a:p>
            <a:r>
              <a:rPr lang="es-ES_tradnl" sz="2400" i="1" dirty="0" smtClean="0">
                <a:latin typeface="Arial Rounded MT Bold" pitchFamily="34" charset="0"/>
              </a:rPr>
              <a:t>“El hombre es la medida de todas las cosas; de las que son en cuanto son, y de las que no son en cuanto no son”.</a:t>
            </a: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400000">
            <a:off x="3223260" y="3482340"/>
            <a:ext cx="5364480" cy="838200"/>
          </a:xfrm>
        </p:spPr>
        <p:txBody>
          <a:bodyPr>
            <a:noAutofit/>
          </a:bodyPr>
          <a:lstStyle/>
          <a:p>
            <a:r>
              <a:rPr lang="es-PA" sz="5400" dirty="0" err="1" smtClean="0"/>
              <a:t>aristótels</a:t>
            </a:r>
            <a:endParaRPr lang="en-US" sz="5400" dirty="0"/>
          </a:p>
        </p:txBody>
      </p:sp>
      <p:sp>
        <p:nvSpPr>
          <p:cNvPr id="3" name="Text Placeholder 2"/>
          <p:cNvSpPr>
            <a:spLocks noGrp="1"/>
          </p:cNvSpPr>
          <p:nvPr>
            <p:ph type="body" idx="2"/>
          </p:nvPr>
        </p:nvSpPr>
        <p:spPr>
          <a:xfrm>
            <a:off x="6400800" y="152400"/>
            <a:ext cx="2438400" cy="6705600"/>
          </a:xfrm>
        </p:spPr>
        <p:txBody>
          <a:bodyPr>
            <a:noAutofit/>
          </a:bodyPr>
          <a:lstStyle/>
          <a:p>
            <a:r>
              <a:rPr lang="es-PA" sz="1600" dirty="0" smtClean="0"/>
              <a:t>Argumenta que todos los hombres tienen las mismas facultades (capacidades para el conocimiento); lo que los hace diferentes es el uso que le dan a dichas facultades.</a:t>
            </a:r>
          </a:p>
          <a:p>
            <a:r>
              <a:rPr lang="es-PA" sz="1600" dirty="0" smtClean="0"/>
              <a:t>Las personas tienen por naturaleza el deseo de saber, el cual irrumpe también por el placer y su utilidad.</a:t>
            </a:r>
          </a:p>
          <a:p>
            <a:r>
              <a:rPr lang="es-PA" sz="1600" dirty="0" smtClean="0"/>
              <a:t>Inventó las asignaturas de: lógica, física, astronomía, meteorología, zoología, etología,  teología, psicología,  la política, la economía, le retórica  y la poética.</a:t>
            </a:r>
          </a:p>
          <a:p>
            <a:r>
              <a:rPr lang="es-PA" sz="1600" dirty="0" smtClean="0"/>
              <a:t>La taxonomía, el arte, la ciencia de la clasificación. </a:t>
            </a:r>
            <a:endParaRPr lang="en-US" sz="1600" dirty="0"/>
          </a:p>
        </p:txBody>
      </p:sp>
      <p:pic>
        <p:nvPicPr>
          <p:cNvPr id="7" name="Content Placeholder 6" descr="Aristóteles.jpg"/>
          <p:cNvPicPr>
            <a:picLocks noGrp="1" noChangeAspect="1"/>
          </p:cNvPicPr>
          <p:nvPr>
            <p:ph sz="quarter" idx="1"/>
          </p:nvPr>
        </p:nvPicPr>
        <p:blipFill>
          <a:blip r:embed="rId2"/>
          <a:stretch>
            <a:fillRect/>
          </a:stretch>
        </p:blipFill>
        <p:spPr>
          <a:xfrm>
            <a:off x="0" y="0"/>
            <a:ext cx="5638800" cy="6858000"/>
          </a:xfrm>
        </p:spPr>
      </p:pic>
      <p:sp>
        <p:nvSpPr>
          <p:cNvPr id="5" name="Slide Number Placeholder 4"/>
          <p:cNvSpPr>
            <a:spLocks noGrp="1"/>
          </p:cNvSpPr>
          <p:nvPr>
            <p:ph type="sldNum" sz="quarter" idx="15"/>
          </p:nvPr>
        </p:nvSpPr>
        <p:spPr/>
        <p:txBody>
          <a:bodyPr/>
          <a:lstStyle/>
          <a:p>
            <a:fld id="{A2B27CB1-27FE-477B-9E6B-8D1E32456F23}" type="slidenum">
              <a:rPr lang="en-US" smtClean="0"/>
              <a:pPr/>
              <a:t>6</a:t>
            </a:fld>
            <a:endParaRPr lang="en-US"/>
          </a:p>
        </p:txBody>
      </p:sp>
      <p:sp>
        <p:nvSpPr>
          <p:cNvPr id="6" name="Footer Placeholder 5"/>
          <p:cNvSpPr>
            <a:spLocks noGrp="1"/>
          </p:cNvSpPr>
          <p:nvPr>
            <p:ph type="ftr" sz="quarter" idx="16"/>
          </p:nvPr>
        </p:nvSpPr>
        <p:spPr/>
        <p:txBody>
          <a:bodyPr/>
          <a:lstStyle/>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5400000">
            <a:off x="3223260" y="3482340"/>
            <a:ext cx="5364480" cy="838200"/>
          </a:xfrm>
        </p:spPr>
        <p:txBody>
          <a:bodyPr>
            <a:noAutofit/>
          </a:bodyPr>
          <a:lstStyle/>
          <a:p>
            <a:endParaRPr lang="en-US" sz="5400" dirty="0"/>
          </a:p>
        </p:txBody>
      </p:sp>
      <p:sp>
        <p:nvSpPr>
          <p:cNvPr id="3" name="Text Placeholder 2"/>
          <p:cNvSpPr>
            <a:spLocks noGrp="1"/>
          </p:cNvSpPr>
          <p:nvPr>
            <p:ph type="body" idx="2"/>
          </p:nvPr>
        </p:nvSpPr>
        <p:spPr>
          <a:xfrm>
            <a:off x="4114800" y="152400"/>
            <a:ext cx="4724400" cy="6705600"/>
          </a:xfrm>
        </p:spPr>
        <p:txBody>
          <a:bodyPr>
            <a:noAutofit/>
          </a:bodyPr>
          <a:lstStyle/>
          <a:p>
            <a:endParaRPr lang="en-US" sz="1600" dirty="0"/>
          </a:p>
        </p:txBody>
      </p:sp>
      <p:sp>
        <p:nvSpPr>
          <p:cNvPr id="5" name="Slide Number Placeholder 4"/>
          <p:cNvSpPr>
            <a:spLocks noGrp="1"/>
          </p:cNvSpPr>
          <p:nvPr>
            <p:ph type="sldNum" sz="quarter" idx="15"/>
          </p:nvPr>
        </p:nvSpPr>
        <p:spPr/>
        <p:txBody>
          <a:bodyPr/>
          <a:lstStyle/>
          <a:p>
            <a:fld id="{A2B27CB1-27FE-477B-9E6B-8D1E32456F23}" type="slidenum">
              <a:rPr lang="en-US" smtClean="0"/>
              <a:pPr/>
              <a:t>7</a:t>
            </a:fld>
            <a:endParaRPr lang="en-US"/>
          </a:p>
        </p:txBody>
      </p:sp>
      <p:sp>
        <p:nvSpPr>
          <p:cNvPr id="6" name="Footer Placeholder 5"/>
          <p:cNvSpPr>
            <a:spLocks noGrp="1"/>
          </p:cNvSpPr>
          <p:nvPr>
            <p:ph type="ftr" sz="quarter" idx="16"/>
          </p:nvPr>
        </p:nvSpPr>
        <p:spPr/>
        <p:txBody>
          <a:bodyPr/>
          <a:lstStyle/>
          <a:p>
            <a:endParaRPr lang="en-US" dirty="0"/>
          </a:p>
        </p:txBody>
      </p:sp>
      <p:pic>
        <p:nvPicPr>
          <p:cNvPr id="9" name="Picture 8" descr="Aristóteles 2.jpg"/>
          <p:cNvPicPr>
            <a:picLocks noChangeAspect="1"/>
          </p:cNvPicPr>
          <p:nvPr/>
        </p:nvPicPr>
        <p:blipFill>
          <a:blip r:embed="rId2"/>
          <a:stretch>
            <a:fillRect/>
          </a:stretch>
        </p:blipFill>
        <p:spPr>
          <a:xfrm>
            <a:off x="4114800" y="0"/>
            <a:ext cx="4724400" cy="6858000"/>
          </a:xfrm>
          <a:prstGeom prst="rect">
            <a:avLst/>
          </a:prstGeom>
        </p:spPr>
      </p:pic>
      <p:sp>
        <p:nvSpPr>
          <p:cNvPr id="10" name="TextBox 9"/>
          <p:cNvSpPr txBox="1"/>
          <p:nvPr/>
        </p:nvSpPr>
        <p:spPr>
          <a:xfrm>
            <a:off x="0" y="0"/>
            <a:ext cx="4191000" cy="6863417"/>
          </a:xfrm>
          <a:prstGeom prst="rect">
            <a:avLst/>
          </a:prstGeom>
          <a:noFill/>
        </p:spPr>
        <p:txBody>
          <a:bodyPr wrap="square" rtlCol="0">
            <a:spAutoFit/>
          </a:bodyPr>
          <a:lstStyle/>
          <a:p>
            <a:r>
              <a:rPr lang="es-ES_tradnl" sz="2000" b="1" dirty="0" smtClean="0">
                <a:solidFill>
                  <a:schemeClr val="accent3">
                    <a:lumMod val="50000"/>
                  </a:schemeClr>
                </a:solidFill>
                <a:latin typeface="+mj-lt"/>
                <a:ea typeface="Arial Unicode MS" pitchFamily="34" charset="-128"/>
                <a:cs typeface="Arial Unicode MS" pitchFamily="34" charset="-128"/>
              </a:rPr>
              <a:t>La felicidad es un fin en sí misma, la única cosa que merece la pena alcanzar en la vida.</a:t>
            </a:r>
          </a:p>
          <a:p>
            <a:endParaRPr lang="es-ES_tradnl" sz="2000" b="1" dirty="0" smtClean="0">
              <a:solidFill>
                <a:schemeClr val="accent3">
                  <a:lumMod val="50000"/>
                </a:schemeClr>
              </a:solidFill>
              <a:latin typeface="+mj-lt"/>
              <a:ea typeface="Arial Unicode MS" pitchFamily="34" charset="-128"/>
              <a:cs typeface="Arial Unicode MS" pitchFamily="34" charset="-128"/>
            </a:endParaRPr>
          </a:p>
          <a:p>
            <a:pPr algn="ctr"/>
            <a:r>
              <a:rPr lang="es-ES_tradnl" sz="2000" i="1" dirty="0" smtClean="0">
                <a:solidFill>
                  <a:schemeClr val="accent3">
                    <a:lumMod val="50000"/>
                  </a:schemeClr>
                </a:solidFill>
                <a:latin typeface="+mj-lt"/>
                <a:ea typeface="Arial Unicode MS" pitchFamily="34" charset="-128"/>
                <a:cs typeface="Arial Unicode MS" pitchFamily="34" charset="-128"/>
              </a:rPr>
              <a:t>“La felicidad es, pues, la cosa mejor, más noble y más placentera del mundo”</a:t>
            </a:r>
            <a:r>
              <a:rPr lang="es-ES_tradnl" sz="2000" b="1" dirty="0" smtClean="0">
                <a:solidFill>
                  <a:schemeClr val="accent3">
                    <a:lumMod val="50000"/>
                  </a:schemeClr>
                </a:solidFill>
                <a:latin typeface="+mj-lt"/>
                <a:ea typeface="Arial Unicode MS" pitchFamily="34" charset="-128"/>
                <a:cs typeface="Arial Unicode MS" pitchFamily="34" charset="-128"/>
              </a:rPr>
              <a:t> (</a:t>
            </a:r>
            <a:r>
              <a:rPr lang="es-ES_tradnl" sz="2000" b="1" dirty="0" err="1" smtClean="0">
                <a:solidFill>
                  <a:schemeClr val="accent3">
                    <a:lumMod val="50000"/>
                  </a:schemeClr>
                </a:solidFill>
                <a:latin typeface="+mj-lt"/>
                <a:ea typeface="Arial Unicode MS" pitchFamily="34" charset="-128"/>
                <a:cs typeface="Arial Unicode MS" pitchFamily="34" charset="-128"/>
              </a:rPr>
              <a:t>Èticas</a:t>
            </a:r>
            <a:r>
              <a:rPr lang="es-ES_tradnl" sz="2000" b="1" dirty="0" smtClean="0">
                <a:solidFill>
                  <a:schemeClr val="accent3">
                    <a:lumMod val="50000"/>
                  </a:schemeClr>
                </a:solidFill>
                <a:latin typeface="+mj-lt"/>
                <a:ea typeface="Arial Unicode MS" pitchFamily="34" charset="-128"/>
                <a:cs typeface="Arial Unicode MS" pitchFamily="34" charset="-128"/>
              </a:rPr>
              <a:t>).</a:t>
            </a:r>
          </a:p>
          <a:p>
            <a:pPr algn="ctr"/>
            <a:endParaRPr lang="es-ES_tradnl" sz="2000" b="1" dirty="0" smtClean="0">
              <a:solidFill>
                <a:schemeClr val="accent3">
                  <a:lumMod val="50000"/>
                </a:schemeClr>
              </a:solidFill>
              <a:latin typeface="+mj-lt"/>
              <a:ea typeface="Arial Unicode MS" pitchFamily="34" charset="-128"/>
              <a:cs typeface="Arial Unicode MS" pitchFamily="34" charset="-128"/>
            </a:endParaRPr>
          </a:p>
          <a:p>
            <a:r>
              <a:rPr lang="es-ES_tradnl" sz="2000" b="1" dirty="0" smtClean="0">
                <a:solidFill>
                  <a:schemeClr val="accent3">
                    <a:lumMod val="50000"/>
                  </a:schemeClr>
                </a:solidFill>
                <a:latin typeface="+mj-lt"/>
                <a:ea typeface="Arial Unicode MS" pitchFamily="34" charset="-128"/>
                <a:cs typeface="Arial Unicode MS" pitchFamily="34" charset="-128"/>
              </a:rPr>
              <a:t>Abogaba por una vida racional como el primer paso, pero no el último, para alcanzar la felicidad.</a:t>
            </a:r>
          </a:p>
          <a:p>
            <a:endParaRPr lang="es-ES_tradnl" sz="2000" b="1" dirty="0" smtClean="0">
              <a:solidFill>
                <a:schemeClr val="accent3">
                  <a:lumMod val="50000"/>
                </a:schemeClr>
              </a:solidFill>
              <a:latin typeface="+mj-lt"/>
              <a:ea typeface="Arial Unicode MS" pitchFamily="34" charset="-128"/>
              <a:cs typeface="Arial Unicode MS" pitchFamily="34" charset="-128"/>
            </a:endParaRPr>
          </a:p>
          <a:p>
            <a:r>
              <a:rPr lang="es-ES_tradnl" sz="2000" b="1" dirty="0" smtClean="0">
                <a:solidFill>
                  <a:schemeClr val="accent3">
                    <a:lumMod val="50000"/>
                  </a:schemeClr>
                </a:solidFill>
                <a:latin typeface="+mj-lt"/>
                <a:ea typeface="Arial Unicode MS" pitchFamily="34" charset="-128"/>
                <a:cs typeface="Arial Unicode MS" pitchFamily="34" charset="-128"/>
              </a:rPr>
              <a:t>Ser feliz en esta vida es tanto deseable como posible. Su ética nos enseña a reconocer y eludir los extremos en la vida, puesto que son los extremos, o su deseo, lo que tan a menudo causa infelicidad</a:t>
            </a:r>
            <a:r>
              <a:rPr lang="es-ES_tradnl" sz="2000" b="1" dirty="0" smtClean="0">
                <a:solidFill>
                  <a:schemeClr val="bg1"/>
                </a:solidFill>
                <a:latin typeface="+mj-lt"/>
                <a:ea typeface="Arial Unicode MS" pitchFamily="34" charset="-128"/>
                <a:cs typeface="Arial Unicode MS" pitchFamily="34" charset="-128"/>
              </a:rPr>
              <a:t>.</a:t>
            </a:r>
            <a:endParaRPr lang="es-ES_tradnl" sz="2000" b="1" dirty="0">
              <a:solidFill>
                <a:schemeClr val="bg1"/>
              </a:solidFill>
              <a:latin typeface="+mj-lt"/>
              <a:ea typeface="Arial Unicode MS" pitchFamily="34" charset="-128"/>
              <a:cs typeface="Arial Unicode MS" pitchFamily="34" charset="-128"/>
            </a:endParaRPr>
          </a:p>
        </p:txBody>
      </p:sp>
      <p:sp>
        <p:nvSpPr>
          <p:cNvPr id="11" name="Rectangle 10"/>
          <p:cNvSpPr/>
          <p:nvPr/>
        </p:nvSpPr>
        <p:spPr>
          <a:xfrm>
            <a:off x="4114800" y="5943600"/>
            <a:ext cx="4724400" cy="923330"/>
          </a:xfrm>
          <a:prstGeom prst="rect">
            <a:avLst/>
          </a:prstGeom>
          <a:noFill/>
        </p:spPr>
        <p:txBody>
          <a:bodyPr wrap="square" lIns="91440" tIns="45720" rIns="91440" bIns="45720">
            <a:spAutoFit/>
          </a:bodyPr>
          <a:lstStyle/>
          <a:p>
            <a:pPr algn="ctr"/>
            <a:r>
              <a:rPr lang="en-US" sz="5400" b="1" cap="none" spc="50" dirty="0" err="1"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Aristóteles</a:t>
            </a:r>
            <a:endParaRPr lang="en-US" sz="5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
        <p:nvSpPr>
          <p:cNvPr id="12" name="Rectangle 11"/>
          <p:cNvSpPr/>
          <p:nvPr/>
        </p:nvSpPr>
        <p:spPr>
          <a:xfrm>
            <a:off x="2501561" y="2967335"/>
            <a:ext cx="184730" cy="923330"/>
          </a:xfrm>
          <a:prstGeom prst="rect">
            <a:avLst/>
          </a:prstGeom>
          <a:noFill/>
        </p:spPr>
        <p:txBody>
          <a:bodyPr wrap="none" lIns="91440" tIns="45720" rIns="91440" bIns="45720">
            <a:spAutoFit/>
          </a:bodyPr>
          <a:lstStyle/>
          <a:p>
            <a:pPr algn="ctr"/>
            <a:endParaRPr lang="en-US" sz="5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609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normAutofit fontScale="90000"/>
          </a:bodyPr>
          <a:lstStyle/>
          <a:p>
            <a:r>
              <a:rPr lang="es-PA" sz="4000" b="1" dirty="0" smtClean="0"/>
              <a:t>Leonardo da </a:t>
            </a:r>
            <a:r>
              <a:rPr lang="es-PA" sz="4000" b="1" dirty="0" err="1" smtClean="0"/>
              <a:t>vinci</a:t>
            </a:r>
            <a:endParaRPr lang="en-US" sz="4000" b="1"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8</a:t>
            </a:fld>
            <a:endParaRPr lang="en-US"/>
          </a:p>
        </p:txBody>
      </p:sp>
      <p:pic>
        <p:nvPicPr>
          <p:cNvPr id="7" name="Content Placeholder 6" descr="Leonardo Da Vinci.jpg"/>
          <p:cNvPicPr>
            <a:picLocks noGrp="1" noChangeAspect="1"/>
          </p:cNvPicPr>
          <p:nvPr>
            <p:ph sz="quarter" idx="1"/>
          </p:nvPr>
        </p:nvPicPr>
        <p:blipFill>
          <a:blip r:embed="rId2"/>
          <a:stretch>
            <a:fillRect/>
          </a:stretch>
        </p:blipFill>
        <p:spPr>
          <a:xfrm>
            <a:off x="0" y="3124200"/>
            <a:ext cx="4495800" cy="3733800"/>
          </a:xfrm>
        </p:spPr>
      </p:pic>
      <p:pic>
        <p:nvPicPr>
          <p:cNvPr id="8" name="Content Placeholder 7" descr="Mona Lisa.jpg"/>
          <p:cNvPicPr>
            <a:picLocks noGrp="1" noChangeAspect="1"/>
          </p:cNvPicPr>
          <p:nvPr>
            <p:ph sz="quarter" idx="2"/>
          </p:nvPr>
        </p:nvPicPr>
        <p:blipFill>
          <a:blip r:embed="rId3"/>
          <a:stretch>
            <a:fillRect/>
          </a:stretch>
        </p:blipFill>
        <p:spPr>
          <a:xfrm>
            <a:off x="4495800" y="3124200"/>
            <a:ext cx="4267200" cy="3733801"/>
          </a:xfrm>
        </p:spPr>
      </p:pic>
      <p:sp>
        <p:nvSpPr>
          <p:cNvPr id="10" name="TextBox 9"/>
          <p:cNvSpPr txBox="1"/>
          <p:nvPr/>
        </p:nvSpPr>
        <p:spPr>
          <a:xfrm>
            <a:off x="228600" y="685800"/>
            <a:ext cx="8458200" cy="2400657"/>
          </a:xfrm>
          <a:prstGeom prst="rect">
            <a:avLst/>
          </a:prstGeom>
          <a:noFill/>
          <a:ln w="38100">
            <a:solidFill>
              <a:schemeClr val="accent1">
                <a:lumMod val="50000"/>
              </a:schemeClr>
            </a:solidFill>
          </a:ln>
        </p:spPr>
        <p:txBody>
          <a:bodyPr wrap="square" rtlCol="0">
            <a:spAutoFit/>
          </a:bodyPr>
          <a:lstStyle/>
          <a:p>
            <a:r>
              <a:rPr lang="es-PA" dirty="0" smtClean="0"/>
              <a:t>Pionero de la automatización, ingeniero militar, científico, buscador permanente de la verdad,  pionero de la anatomía comparativa moderna, botánico, geólogo, físico (sus estudios fueron el preludio de la hidrostática, la óptica y la mecánica).  Anticipó los grandes descubrimientos de Copérnico, Galileo, Newton y Darwin.</a:t>
            </a:r>
          </a:p>
          <a:p>
            <a:pPr algn="ctr"/>
            <a:r>
              <a:rPr lang="es-PA" sz="2000" i="1" dirty="0" smtClean="0"/>
              <a:t>Pensador independiente que invita a avanzar a aquellos buscadores que quieren ir a lo esencial  y profundizar en el significado, la belleza y la calidad de la vida.</a:t>
            </a:r>
            <a:endParaRPr lang="en-US" sz="2000"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609600"/>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8100000" scaled="1"/>
            <a:tileRect/>
          </a:gradFill>
        </p:spPr>
        <p:txBody>
          <a:bodyPr>
            <a:normAutofit fontScale="90000"/>
          </a:bodyPr>
          <a:lstStyle/>
          <a:p>
            <a:r>
              <a:rPr lang="es-PA" sz="4000" b="1" dirty="0" smtClean="0"/>
              <a:t>Los 7 principios </a:t>
            </a:r>
            <a:r>
              <a:rPr lang="es-PA" sz="4000" b="1" dirty="0" err="1" smtClean="0"/>
              <a:t>davincianos</a:t>
            </a:r>
            <a:endParaRPr lang="en-US" sz="4000" b="1" dirty="0"/>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B27CB1-27FE-477B-9E6B-8D1E32456F23}" type="slidenum">
              <a:rPr lang="en-US" smtClean="0"/>
              <a:pPr/>
              <a:t>9</a:t>
            </a:fld>
            <a:endParaRPr lang="en-US"/>
          </a:p>
        </p:txBody>
      </p:sp>
      <p:sp>
        <p:nvSpPr>
          <p:cNvPr id="10" name="TextBox 9"/>
          <p:cNvSpPr txBox="1"/>
          <p:nvPr/>
        </p:nvSpPr>
        <p:spPr>
          <a:xfrm>
            <a:off x="228600" y="685801"/>
            <a:ext cx="8458200" cy="1015663"/>
          </a:xfrm>
          <a:prstGeom prst="rect">
            <a:avLst/>
          </a:prstGeom>
          <a:noFill/>
          <a:ln w="38100">
            <a:solidFill>
              <a:schemeClr val="accent1">
                <a:lumMod val="50000"/>
              </a:schemeClr>
            </a:solidFill>
          </a:ln>
        </p:spPr>
        <p:txBody>
          <a:bodyPr wrap="square" rtlCol="0">
            <a:spAutoFit/>
          </a:bodyPr>
          <a:lstStyle/>
          <a:p>
            <a:r>
              <a:rPr lang="es-PA" sz="6000" b="1" i="1" dirty="0" err="1" smtClean="0">
                <a:solidFill>
                  <a:srgbClr val="CC0066"/>
                </a:solidFill>
                <a:latin typeface="Harrington" pitchFamily="82" charset="0"/>
              </a:rPr>
              <a:t>Curiosità</a:t>
            </a:r>
            <a:r>
              <a:rPr lang="es-PA" sz="2000" i="1" dirty="0" smtClean="0"/>
              <a:t> </a:t>
            </a:r>
            <a:endParaRPr lang="en-US" sz="2000" i="1" dirty="0"/>
          </a:p>
        </p:txBody>
      </p:sp>
      <p:pic>
        <p:nvPicPr>
          <p:cNvPr id="12" name="Content Placeholder 11" descr="cuerpo gota de agua Da Vinci.jpg"/>
          <p:cNvPicPr>
            <a:picLocks noGrp="1" noChangeAspect="1"/>
          </p:cNvPicPr>
          <p:nvPr>
            <p:ph sz="quarter" idx="1"/>
          </p:nvPr>
        </p:nvPicPr>
        <p:blipFill>
          <a:blip r:embed="rId2">
            <a:clrChange>
              <a:clrFrom>
                <a:srgbClr val="ABABAB"/>
              </a:clrFrom>
              <a:clrTo>
                <a:srgbClr val="ABABAB">
                  <a:alpha val="0"/>
                </a:srgbClr>
              </a:clrTo>
            </a:clrChange>
            <a:lum bright="70000" contrast="-70000"/>
          </a:blip>
          <a:stretch>
            <a:fillRect/>
          </a:stretch>
        </p:blipFill>
        <p:spPr>
          <a:xfrm>
            <a:off x="0" y="1828800"/>
            <a:ext cx="8839200" cy="5119942"/>
          </a:xfrm>
        </p:spPr>
      </p:pic>
      <p:sp>
        <p:nvSpPr>
          <p:cNvPr id="11" name="Content Placeholder 10"/>
          <p:cNvSpPr>
            <a:spLocks noGrp="1"/>
          </p:cNvSpPr>
          <p:nvPr>
            <p:ph sz="quarter" idx="2"/>
          </p:nvPr>
        </p:nvSpPr>
        <p:spPr/>
        <p:txBody>
          <a:bodyPr/>
          <a:lstStyle/>
          <a:p>
            <a:endParaRPr lang="en-US"/>
          </a:p>
        </p:txBody>
      </p:sp>
      <p:sp>
        <p:nvSpPr>
          <p:cNvPr id="13" name="TextBox 12"/>
          <p:cNvSpPr txBox="1"/>
          <p:nvPr/>
        </p:nvSpPr>
        <p:spPr>
          <a:xfrm>
            <a:off x="457200" y="1828800"/>
            <a:ext cx="8001000" cy="5539978"/>
          </a:xfrm>
          <a:prstGeom prst="rect">
            <a:avLst/>
          </a:prstGeom>
          <a:noFill/>
        </p:spPr>
        <p:txBody>
          <a:bodyPr wrap="square" rtlCol="0">
            <a:spAutoFit/>
          </a:bodyPr>
          <a:lstStyle/>
          <a:p>
            <a:pPr>
              <a:buBlip>
                <a:blip r:embed="rId3"/>
              </a:buBlip>
            </a:pPr>
            <a:r>
              <a:rPr lang="es-PA" sz="2400" dirty="0" smtClean="0"/>
              <a:t> El deseo de aprender más.</a:t>
            </a:r>
          </a:p>
          <a:p>
            <a:pPr>
              <a:buBlip>
                <a:blip r:embed="rId3"/>
              </a:buBlip>
            </a:pPr>
            <a:r>
              <a:rPr lang="es-PA" sz="2400" dirty="0" smtClean="0"/>
              <a:t> Preguntas  permanentemente.</a:t>
            </a:r>
          </a:p>
          <a:p>
            <a:pPr>
              <a:buBlip>
                <a:blip r:embed="rId3"/>
              </a:buBlip>
            </a:pPr>
            <a:r>
              <a:rPr lang="es-PA" sz="2400" dirty="0" smtClean="0"/>
              <a:t> Las preguntas que ocupan nuestra mente a diario reflejan nuestras    metas e influyen en la calidad de nuestra vida.</a:t>
            </a:r>
          </a:p>
          <a:p>
            <a:pPr>
              <a:buBlip>
                <a:blip r:embed="rId3"/>
              </a:buBlip>
            </a:pPr>
            <a:r>
              <a:rPr lang="es-PA" sz="2400" dirty="0" smtClean="0"/>
              <a:t> Asombro infantil. </a:t>
            </a:r>
          </a:p>
          <a:p>
            <a:pPr>
              <a:buBlip>
                <a:blip r:embed="rId3"/>
              </a:buBlip>
            </a:pPr>
            <a:r>
              <a:rPr lang="es-PA" sz="2400" dirty="0" smtClean="0"/>
              <a:t> Cuestionar el saber aceptado.</a:t>
            </a:r>
          </a:p>
          <a:p>
            <a:pPr>
              <a:buBlip>
                <a:blip r:embed="rId3"/>
              </a:buBlip>
            </a:pPr>
            <a:r>
              <a:rPr lang="es-PA" sz="2400" dirty="0" smtClean="0"/>
              <a:t>  Mente abierta e inquisitiva.</a:t>
            </a:r>
          </a:p>
          <a:p>
            <a:pPr>
              <a:buBlip>
                <a:blip r:embed="rId3"/>
              </a:buBlip>
            </a:pPr>
            <a:r>
              <a:rPr lang="es-PA" sz="2400" dirty="0" smtClean="0"/>
              <a:t> La educación dirigida hacia la complacencia de la autoridad, la supresión de las preguntas y el respeto de las reglas, tal vez ha sido útil para dotar a la sociedad con trabajadores aptos para una línea de montaje y con burócratas, pero no nos preparará para un nuevo Renacimiento.</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slide(fromLeft)">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2" fill="hold"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slide(fromRight)">
                                      <p:cBhvr>
                                        <p:cTn id="12" dur="20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slide(fromLeft)">
                                      <p:cBhvr>
                                        <p:cTn id="17" dur="20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2" fill="hold" nodeType="click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Effect transition="in" filter="slide(fromRight)">
                                      <p:cBhvr>
                                        <p:cTn id="22" dur="2000"/>
                                        <p:tgtEl>
                                          <p:spTgt spid="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slide(fromLeft)">
                                      <p:cBhvr>
                                        <p:cTn id="27" dur="2000"/>
                                        <p:tgtEl>
                                          <p:spTgt spid="1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2" fill="hold" nodeType="clickEffect">
                                  <p:stCondLst>
                                    <p:cond delay="0"/>
                                  </p:stCondLst>
                                  <p:childTnLst>
                                    <p:set>
                                      <p:cBhvr>
                                        <p:cTn id="31" dur="1" fill="hold">
                                          <p:stCondLst>
                                            <p:cond delay="0"/>
                                          </p:stCondLst>
                                        </p:cTn>
                                        <p:tgtEl>
                                          <p:spTgt spid="13">
                                            <p:txEl>
                                              <p:pRg st="5" end="5"/>
                                            </p:txEl>
                                          </p:spTgt>
                                        </p:tgtEl>
                                        <p:attrNameLst>
                                          <p:attrName>style.visibility</p:attrName>
                                        </p:attrNameLst>
                                      </p:cBhvr>
                                      <p:to>
                                        <p:strVal val="visible"/>
                                      </p:to>
                                    </p:set>
                                    <p:animEffect transition="in" filter="slide(fromRight)">
                                      <p:cBhvr>
                                        <p:cTn id="32" dur="2000"/>
                                        <p:tgtEl>
                                          <p:spTgt spid="1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8" fill="hold" nodeType="clickEffect">
                                  <p:stCondLst>
                                    <p:cond delay="0"/>
                                  </p:stCondLst>
                                  <p:childTnLst>
                                    <p:set>
                                      <p:cBhvr>
                                        <p:cTn id="36" dur="1" fill="hold">
                                          <p:stCondLst>
                                            <p:cond delay="0"/>
                                          </p:stCondLst>
                                        </p:cTn>
                                        <p:tgtEl>
                                          <p:spTgt spid="13">
                                            <p:txEl>
                                              <p:pRg st="6" end="6"/>
                                            </p:txEl>
                                          </p:spTgt>
                                        </p:tgtEl>
                                        <p:attrNameLst>
                                          <p:attrName>style.visibility</p:attrName>
                                        </p:attrNameLst>
                                      </p:cBhvr>
                                      <p:to>
                                        <p:strVal val="visible"/>
                                      </p:to>
                                    </p:set>
                                    <p:animEffect transition="in" filter="slide(fromLeft)">
                                      <p:cBhvr>
                                        <p:cTn id="37" dur="2000"/>
                                        <p:tgtEl>
                                          <p:spTgt spid="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919</TotalTime>
  <Words>1979</Words>
  <Application>Microsoft Office PowerPoint</Application>
  <PresentationFormat>On-screen Show (4:3)</PresentationFormat>
  <Paragraphs>249</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Oriel</vt:lpstr>
      <vt:lpstr>Competencias para la Escuela de Hoy</vt:lpstr>
      <vt:lpstr>¿Por qué un enfoque por competencias?</vt:lpstr>
      <vt:lpstr>Slide 3</vt:lpstr>
      <vt:lpstr>FACTORES QUE INTERVIENEN EN EL APRENDIZAJE</vt:lpstr>
      <vt:lpstr>La construcción del concepto de Competencias </vt:lpstr>
      <vt:lpstr>aristótels</vt:lpstr>
      <vt:lpstr>Slide 7</vt:lpstr>
      <vt:lpstr>Leonardo da vinci</vt:lpstr>
      <vt:lpstr>Los 7 principios davincianos</vt:lpstr>
      <vt:lpstr>Slide 10</vt:lpstr>
      <vt:lpstr>Los 7 principios davincianos</vt:lpstr>
      <vt:lpstr>Slide 12</vt:lpstr>
      <vt:lpstr>Los 7 principios davincianos</vt:lpstr>
      <vt:lpstr>Los 7 principios davincianos</vt:lpstr>
      <vt:lpstr>Los 7 principios davincianos</vt:lpstr>
      <vt:lpstr>Los 7 principios davincianos</vt:lpstr>
      <vt:lpstr>Los 7 principios davincianos</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RAYA</dc:creator>
  <cp:lastModifiedBy>Gloria Young</cp:lastModifiedBy>
  <cp:revision>98</cp:revision>
  <dcterms:created xsi:type="dcterms:W3CDTF">2009-08-08T11:53:48Z</dcterms:created>
  <dcterms:modified xsi:type="dcterms:W3CDTF">2010-03-15T10:37:21Z</dcterms:modified>
</cp:coreProperties>
</file>