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8" r:id="rId9"/>
    <p:sldId id="266" r:id="rId10"/>
    <p:sldId id="267" r:id="rId11"/>
    <p:sldId id="269" r:id="rId12"/>
    <p:sldId id="27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FAFE"/>
    <a:srgbClr val="BEF1F4"/>
    <a:srgbClr val="66FF33"/>
    <a:srgbClr val="8B3A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4667" autoAdjust="0"/>
  </p:normalViewPr>
  <p:slideViewPr>
    <p:cSldViewPr>
      <p:cViewPr varScale="1">
        <p:scale>
          <a:sx n="45" d="100"/>
          <a:sy n="45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14068-130E-4427-9BBC-8BA4B980EEBF}" type="datetimeFigureOut">
              <a:rPr lang="es-MX" smtClean="0"/>
              <a:pPr/>
              <a:t>18/09/2010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09015-D2CF-4C64-9D98-C722ED0869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lxmail.com/curso-manual-soporte-tecnico/como-instalar-computado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oteca.sagrado.edu/instrucciones/Autotutoriales/BasicPC_files/frame.htm" TargetMode="External"/><Relationship Id="rId4" Type="http://schemas.openxmlformats.org/officeDocument/2006/relationships/hyperlink" Target="http://www.mailxmail.com/curso-usar-computadora-ordenado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29000"/>
          </a:blip>
          <a:stretch>
            <a:fillRect/>
          </a:stretch>
        </p:blipFill>
        <p:spPr bwMode="auto">
          <a:xfrm>
            <a:off x="0" y="620"/>
            <a:ext cx="9141965" cy="685740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latin typeface="Comic Sans MS" pitchFamily="66" charset="0"/>
              </a:rPr>
              <a:t>CENTRO DE ESTUDIOS DE BACHILERTAO </a:t>
            </a:r>
            <a:br>
              <a:rPr lang="es-ES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s-ES" sz="3600" dirty="0" smtClean="0">
                <a:solidFill>
                  <a:schemeClr val="bg1"/>
                </a:solidFill>
                <a:latin typeface="Comic Sans MS" pitchFamily="66" charset="0"/>
              </a:rPr>
              <a:t>LIC. JESÚS REYES HEROLES</a:t>
            </a:r>
            <a:br>
              <a:rPr lang="es-ES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s-ES" sz="3600" dirty="0" smtClean="0">
                <a:solidFill>
                  <a:schemeClr val="bg1"/>
                </a:solidFill>
                <a:latin typeface="Comic Sans MS" pitchFamily="66" charset="0"/>
              </a:rPr>
              <a:t>CEB 6/13</a:t>
            </a:r>
            <a:endParaRPr lang="es-MX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571720"/>
            <a:ext cx="8286808" cy="4286280"/>
          </a:xfrm>
        </p:spPr>
        <p:txBody>
          <a:bodyPr>
            <a:normAutofit/>
          </a:bodyPr>
          <a:lstStyle/>
          <a:p>
            <a:r>
              <a:rPr lang="es-ES" sz="3000" dirty="0" smtClean="0">
                <a:solidFill>
                  <a:schemeClr val="bg1"/>
                </a:solidFill>
                <a:latin typeface="Comic Sans MS" pitchFamily="66" charset="0"/>
              </a:rPr>
              <a:t>TEMA: INSTALACIÓN, USO Y MANIPULACIÓN DE LA COMPUTADORA.</a:t>
            </a:r>
          </a:p>
          <a:p>
            <a:r>
              <a:rPr lang="es-ES" sz="3000" dirty="0" smtClean="0">
                <a:solidFill>
                  <a:schemeClr val="bg1"/>
                </a:solidFill>
                <a:latin typeface="Comic Sans MS" pitchFamily="66" charset="0"/>
              </a:rPr>
              <a:t>ALUMNA: KARINA BEANEY MARTINEZ SANDOVAL</a:t>
            </a:r>
          </a:p>
          <a:p>
            <a:r>
              <a:rPr lang="es-ES" sz="3000" dirty="0" smtClean="0">
                <a:solidFill>
                  <a:schemeClr val="bg1"/>
                </a:solidFill>
                <a:latin typeface="Comic Sans MS" pitchFamily="66" charset="0"/>
              </a:rPr>
              <a:t>NO. DE LISTA: 31</a:t>
            </a:r>
          </a:p>
          <a:p>
            <a:r>
              <a:rPr lang="es-ES" sz="3000" dirty="0" smtClean="0">
                <a:solidFill>
                  <a:schemeClr val="bg1"/>
                </a:solidFill>
                <a:latin typeface="Comic Sans MS" pitchFamily="66" charset="0"/>
              </a:rPr>
              <a:t>PROFR.: JOSÉ ALEJANDRO LÓPEZ REYES</a:t>
            </a:r>
          </a:p>
          <a:p>
            <a:r>
              <a:rPr lang="es-ES" sz="3000" dirty="0" smtClean="0">
                <a:solidFill>
                  <a:schemeClr val="bg1"/>
                </a:solidFill>
                <a:latin typeface="Comic Sans MS" pitchFamily="66" charset="0"/>
              </a:rPr>
              <a:t>GRUPO: 302</a:t>
            </a:r>
            <a:endParaRPr lang="es-MX" sz="3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7000"/>
          </a:blip>
          <a:stretch>
            <a:fillRect/>
          </a:stretch>
        </p:blipFill>
        <p:spPr bwMode="auto">
          <a:xfrm>
            <a:off x="0" y="1527"/>
            <a:ext cx="9141965" cy="685647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Teniendo instalado el ordenador debes de encender el modem, posteriormente el gabinete y por último el monitor, para poder emplearla; algunos de los usos más importantes que tienes que saber son:</a:t>
            </a:r>
          </a:p>
          <a:p>
            <a:pPr marL="514350" indent="-514350" algn="just">
              <a:buNone/>
            </a:pPr>
            <a:r>
              <a:rPr lang="es-ES" sz="2600" b="1" i="1" dirty="0" smtClean="0">
                <a:solidFill>
                  <a:schemeClr val="bg1"/>
                </a:solidFill>
                <a:latin typeface="Comic Sans MS" pitchFamily="66" charset="0"/>
              </a:rPr>
              <a:t>BUSCAR/SELECCIONAR UNA ARCHIVO O PROGRAMA.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A través del botón INICIO buscamos el programa o archivo que queremos trabajar, para ello puedes escoger la opción accesorios o hacerlo directamente. 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Cuando se hace “clic” sobre un ícono, la computadora lo interpreta como una instrucción para abrir un programa o hacer algo.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Podemos abrir más de un programa para trabajar simultáneamente con ellos.</a:t>
            </a:r>
          </a:p>
          <a:p>
            <a:pPr marL="514350" indent="-514350">
              <a:buFont typeface="+mj-lt"/>
              <a:buAutoNum type="arabicPeriod"/>
            </a:pPr>
            <a:endParaRPr lang="es-MX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2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7000"/>
          </a:blip>
          <a:stretch>
            <a:fillRect/>
          </a:stretch>
        </p:blipFill>
        <p:spPr bwMode="auto">
          <a:xfrm>
            <a:off x="0" y="1527"/>
            <a:ext cx="9141965" cy="6856473"/>
          </a:xfrm>
          <a:prstGeom prst="rect">
            <a:avLst/>
          </a:prstGeom>
          <a:noFill/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329642" cy="60007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sz="2600" b="1" i="1" dirty="0" smtClean="0">
                <a:solidFill>
                  <a:schemeClr val="bg1"/>
                </a:solidFill>
                <a:latin typeface="Comic Sans MS" pitchFamily="66" charset="0"/>
              </a:rPr>
              <a:t>MANEJAR LAS VENTANAS.</a:t>
            </a:r>
            <a:endParaRPr lang="es-MX" sz="2600" b="1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Los programas corren dentro de un rectángulo llamado ventana, para poder modificarlas tienen en el extremo derecho tres encasillados: la rayita disminuye visualmente la ventana al máximo, el encasillado del medio nos permite reducir o ampliar la ventana a nuestro gusto y el encasillado de la X cierra el programa. 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Utiliza la metáfora de las ventanas, para permitir correr varios programas a la misma vez. </a:t>
            </a:r>
          </a:p>
          <a:p>
            <a:pPr algn="just">
              <a:buNone/>
            </a:pPr>
            <a:r>
              <a:rPr lang="es-ES" sz="2600" b="1" i="1" dirty="0" smtClean="0">
                <a:solidFill>
                  <a:schemeClr val="bg1"/>
                </a:solidFill>
                <a:latin typeface="Comic Sans MS" pitchFamily="66" charset="0"/>
              </a:rPr>
              <a:t>UTILIZAR LA BARRA DE HERRAMIENTAS.</a:t>
            </a:r>
            <a:endParaRPr lang="es-MX" sz="2600" b="1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 Al crear o abrir un documento puedes consultar BARRA DE HERRAMIENTAS, situada debajo de Barra de Menús, que servirán para proporcionarte atajos u opciones como: abrir, guardar,  copiar, fecha/hora, etc. ; recuerda que para esto debes sombrear la parte que desees modificar, dejando presionado el </a:t>
            </a: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clic izquierdo.</a:t>
            </a:r>
          </a:p>
          <a:p>
            <a:pPr algn="just">
              <a:buNone/>
            </a:pPr>
            <a:endParaRPr lang="es-MX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7000"/>
          </a:blip>
          <a:stretch>
            <a:fillRect/>
          </a:stretch>
        </p:blipFill>
        <p:spPr bwMode="auto">
          <a:xfrm>
            <a:off x="0" y="1527"/>
            <a:ext cx="9141965" cy="685647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85791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sz="2600" b="1" i="1" dirty="0" smtClean="0">
                <a:solidFill>
                  <a:schemeClr val="bg1"/>
                </a:solidFill>
                <a:latin typeface="Comic Sans MS" pitchFamily="66" charset="0"/>
              </a:rPr>
              <a:t>MANEJO DEL ESCRITORIO.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En la BARRA DE TAREAS se encuentra el área de notificaciones en la parte inferior de lado derecho, donde tú  podrás modificar la hora, volumen o simplemente accesos directos, y todo con tan solo dar un clic.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De lado inferior izquierdo de la barra de tareas, está el botón de INICIO, el cual al dar un clic te brindará los programas o accesorios de Windows.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Los ICONOS son  pequeños dibujos situados a la izquierda del escritorio, quienes son programas con ciertas aplicaciones.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Para poder crear un acceso directo a cierto programa, das clic derecho en el icono y luego seleccionas “crear acceso directo”.</a:t>
            </a:r>
          </a:p>
          <a:p>
            <a:pPr>
              <a:buNone/>
            </a:pPr>
            <a:endParaRPr lang="es-MX" sz="2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8000"/>
          </a:blip>
          <a:stretch>
            <a:fillRect/>
          </a:stretch>
        </p:blipFill>
        <p:spPr bwMode="auto">
          <a:xfrm>
            <a:off x="0" y="1527"/>
            <a:ext cx="9141965" cy="685647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329642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2600" b="1" i="1" dirty="0" smtClean="0">
                <a:solidFill>
                  <a:schemeClr val="bg1"/>
                </a:solidFill>
                <a:latin typeface="Comic Sans MS" pitchFamily="66" charset="0"/>
              </a:rPr>
              <a:t>CREAR, BORRAR Y GUARDAR CARPETAS.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Puedes crear carpetas con solo hacer clic derecho en el escritorio de Windows, después “nueva carpeta”  y nombrarle como desees.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Para borrar alguna carpeta o aplicación selecciona dicha cosa y presiona SUPR, saldrá un cuadro de dialogo  preguntándote si quieres enviarla a papelera y dirás que sí.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Para guardar un documento debes crear primero la carpeta, posteriormente,  lo abres , haces clic en archivo, luego en guardar como…, das doble clic en la carpeta que deseas, colocas un nombre y oprimes la opción guardar.</a:t>
            </a:r>
            <a:endParaRPr lang="es-MX" sz="2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7000"/>
          </a:blip>
          <a:stretch>
            <a:fillRect/>
          </a:stretch>
        </p:blipFill>
        <p:spPr bwMode="auto">
          <a:xfrm>
            <a:off x="0" y="1527"/>
            <a:ext cx="9141965" cy="685647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58404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2600" b="1" i="1" dirty="0" smtClean="0">
                <a:solidFill>
                  <a:schemeClr val="bg1"/>
                </a:solidFill>
                <a:latin typeface="Comic Sans MS" pitchFamily="66" charset="0"/>
              </a:rPr>
              <a:t>PERSONALIZAR  LA PANTALLA.</a:t>
            </a: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Para poder realizar las modificaciones que necesites en tu pantalla, comienzas por dar clic derecho en la parte centro del escritorio.</a:t>
            </a:r>
          </a:p>
          <a:p>
            <a:pPr algn="just">
              <a:buNone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Te diriges a propiedades, donde encontrarás  5 opciones </a:t>
            </a: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(temas, escritorio, protector de pantalla, apariencia y configuración),  cada una para personalizar el ambiente de la misma, de acuerdo a tus gustos o preferencias; obviamente para poder seleccionarlo das clic en la opción correspondiente para después dar uno en “aceptar”.</a:t>
            </a: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7000"/>
          </a:blip>
          <a:stretch>
            <a:fillRect/>
          </a:stretch>
        </p:blipFill>
        <p:spPr bwMode="auto">
          <a:xfrm>
            <a:off x="0" y="1527"/>
            <a:ext cx="9141965" cy="685647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omic Sans MS" pitchFamily="66" charset="0"/>
              </a:rPr>
              <a:t>BIBLIOGRAFÍA</a:t>
            </a:r>
            <a:endParaRPr lang="es-MX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429264"/>
            <a:ext cx="8115328" cy="11430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s-MX" b="1" i="1" u="sng" dirty="0" smtClean="0">
              <a:solidFill>
                <a:schemeClr val="bg1"/>
              </a:solidFill>
              <a:hlinkClick r:id="rId3"/>
            </a:endParaRPr>
          </a:p>
          <a:p>
            <a:r>
              <a:rPr lang="es-MX" sz="3400" dirty="0" smtClean="0">
                <a:solidFill>
                  <a:schemeClr val="bg1"/>
                </a:solidFill>
                <a:latin typeface="Comic Sans MS" pitchFamily="66" charset="0"/>
                <a:hlinkClick r:id="rId4"/>
              </a:rPr>
              <a:t>http://www.mailxmail.com/curso-usar-computadora-ordenador</a:t>
            </a:r>
            <a:endParaRPr lang="es-MX" sz="3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1500174"/>
            <a:ext cx="82153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INSTALACIÓN DE UNA COMPUTADORA:</a:t>
            </a:r>
            <a:endParaRPr lang="es-MX" sz="2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14348" y="2285992"/>
            <a:ext cx="7143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  <a:hlinkClick r:id="rId3"/>
              </a:rPr>
              <a:t>http://www.mailxmail.com/curso-manual-soporte-tecnico/como-instalar-computador</a:t>
            </a:r>
            <a:endParaRPr lang="es-MX" sz="2600" dirty="0" smtClean="0">
              <a:solidFill>
                <a:schemeClr val="bg1"/>
              </a:solidFill>
              <a:latin typeface="Comic Sans MS" pitchFamily="66" charset="0"/>
              <a:hlinkClick r:id="rId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10" y="3357562"/>
            <a:ext cx="8001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MANIPULACIÓN DE UNA PC</a:t>
            </a:r>
            <a:endParaRPr lang="es-MX" sz="2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10" y="3929066"/>
            <a:ext cx="76438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  <a:hlinkClick r:id="rId5"/>
              </a:rPr>
              <a:t>http://biblioteca.sagrado.edu/instrucciones/Autotutoriales/BasicPC_files/frame.htm</a:t>
            </a:r>
            <a:endParaRPr lang="es-MX" sz="26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14348" y="4857760"/>
            <a:ext cx="74295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¿CÓMO USAR UN ORDENADOR  POR 1ERA VEZ?</a:t>
            </a:r>
            <a:endParaRPr lang="es-MX" sz="2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14000" contrast="24000"/>
          </a:blip>
          <a:stretch>
            <a:fillRect/>
          </a:stretch>
        </p:blipFill>
        <p:spPr bwMode="auto">
          <a:xfrm>
            <a:off x="-32" y="-24"/>
            <a:ext cx="9141965" cy="6856473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 rot="1620697">
            <a:off x="308717" y="1133348"/>
            <a:ext cx="95019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¿CÓMO INSTALAR 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UNA COMPUTADORA?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286264"/>
            <a:ext cx="2571736" cy="2571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8000"/>
          </a:blip>
          <a:stretch>
            <a:fillRect/>
          </a:stretch>
        </p:blipFill>
        <p:spPr bwMode="auto">
          <a:xfrm>
            <a:off x="0" y="0"/>
            <a:ext cx="9141965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-71462"/>
            <a:ext cx="7772400" cy="1470025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Comic Sans MS" pitchFamily="66" charset="0"/>
              </a:rPr>
              <a:t>¿CÓMO INSTALAR UNA COMPUTADORA?</a:t>
            </a:r>
            <a:endParaRPr lang="es-MX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358246" cy="471490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sz="2400" b="1" dirty="0" smtClean="0">
                <a:solidFill>
                  <a:schemeClr val="bg1"/>
                </a:solidFill>
                <a:latin typeface="Comic Sans MS" pitchFamily="66" charset="0"/>
              </a:rPr>
              <a:t>Desempaca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 con mucho cuidado los componentes del sistema, asegurándote de que el paquete (monitor, gabinete, teclado, ratón, bocinas, etc.) esté </a:t>
            </a:r>
            <a:r>
              <a:rPr lang="es-MX" sz="2400" b="1" dirty="0" smtClean="0">
                <a:solidFill>
                  <a:schemeClr val="bg1"/>
                </a:solidFill>
                <a:latin typeface="Comic Sans MS" pitchFamily="66" charset="0"/>
              </a:rPr>
              <a:t>completo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pPr marL="514350" indent="-514350" algn="just">
              <a:buFont typeface="+mj-lt"/>
              <a:buAutoNum type="arabicPeriod"/>
            </a:pPr>
            <a:endParaRPr lang="es-MX" sz="2400" dirty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Coloca el monitor y el gabinete (CPU) en una superficie firme, plana y nivelada.</a:t>
            </a:r>
            <a:endParaRPr lang="es-MX" sz="2400" dirty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MX" sz="2400" dirty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" sz="2400" dirty="0" smtClean="0">
                <a:solidFill>
                  <a:schemeClr val="bg1"/>
                </a:solidFill>
                <a:latin typeface="Comic Sans MS" pitchFamily="66" charset="0"/>
              </a:rPr>
              <a:t>Colócala en donde 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no</a:t>
            </a:r>
            <a:r>
              <a:rPr lang="es-MX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esté</a:t>
            </a:r>
            <a:r>
              <a:rPr lang="es-MX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expuesta a temperaturas extremas de calor o frío y cuidando de no obstruir las entradas de aire de la computadora, recuerda dejar por lo menos tres pulgadas de espacio en la parte trasera y superior del monitor para una buena y continua circulación del aire.</a:t>
            </a:r>
            <a:endParaRPr lang="es-MX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2000" contrast="-7000"/>
          </a:blip>
          <a:stretch>
            <a:fillRect/>
          </a:stretch>
        </p:blipFill>
        <p:spPr bwMode="auto">
          <a:xfrm>
            <a:off x="0" y="-24"/>
            <a:ext cx="9141965" cy="6858024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600079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ES" sz="2400" dirty="0" smtClean="0">
                <a:solidFill>
                  <a:schemeClr val="bg1"/>
                </a:solidFill>
                <a:latin typeface="Comic Sans MS" pitchFamily="66" charset="0"/>
              </a:rPr>
              <a:t>4. 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Con los cables provistos (extiéndelos completamente) haz las conexiones monitor-</a:t>
            </a:r>
            <a:r>
              <a:rPr lang="es-MX" sz="2400" dirty="0" err="1" smtClean="0">
                <a:solidFill>
                  <a:schemeClr val="bg1"/>
                </a:solidFill>
                <a:latin typeface="Comic Sans MS" pitchFamily="66" charset="0"/>
              </a:rPr>
              <a:t>cpu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, teclado-</a:t>
            </a:r>
            <a:r>
              <a:rPr lang="es-MX" sz="2400" dirty="0" err="1" smtClean="0">
                <a:solidFill>
                  <a:schemeClr val="bg1"/>
                </a:solidFill>
                <a:latin typeface="Comic Sans MS" pitchFamily="66" charset="0"/>
              </a:rPr>
              <a:t>cpu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, ratón-</a:t>
            </a:r>
            <a:r>
              <a:rPr lang="es-MX" sz="2400" dirty="0" err="1" smtClean="0">
                <a:solidFill>
                  <a:schemeClr val="bg1"/>
                </a:solidFill>
                <a:latin typeface="Comic Sans MS" pitchFamily="66" charset="0"/>
              </a:rPr>
              <a:t>cpu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 y bocinas-</a:t>
            </a:r>
            <a:r>
              <a:rPr lang="es-MX" sz="2400" dirty="0" err="1" smtClean="0">
                <a:solidFill>
                  <a:schemeClr val="bg1"/>
                </a:solidFill>
                <a:latin typeface="Comic Sans MS" pitchFamily="66" charset="0"/>
              </a:rPr>
              <a:t>cpu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, asegurándote de que hayan quedado bien firmes. </a:t>
            </a:r>
          </a:p>
          <a:p>
            <a:pPr marL="514350" indent="-514350" algn="just">
              <a:buNone/>
            </a:pPr>
            <a:endParaRPr lang="es-MX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None/>
            </a:pPr>
            <a:r>
              <a:rPr lang="es-ES" sz="2400" dirty="0" smtClean="0">
                <a:solidFill>
                  <a:schemeClr val="bg1"/>
                </a:solidFill>
                <a:latin typeface="Comic Sans MS" pitchFamily="66" charset="0"/>
              </a:rPr>
              <a:t>5. 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Conecta los cables de corriente del monitor, el gabinete (CPU) y las bocinas al regulador de voltaje o al toma corriente más conveniente.</a:t>
            </a:r>
          </a:p>
          <a:p>
            <a:pPr marL="514350" indent="-514350" algn="just">
              <a:buNone/>
            </a:pPr>
            <a:endParaRPr lang="es-MX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None/>
            </a:pPr>
            <a:r>
              <a:rPr lang="es-ES" sz="2400" dirty="0" smtClean="0">
                <a:solidFill>
                  <a:schemeClr val="bg1"/>
                </a:solidFill>
                <a:latin typeface="Comic Sans MS" pitchFamily="66" charset="0"/>
              </a:rPr>
              <a:t>6. </a:t>
            </a:r>
            <a:r>
              <a:rPr lang="es-MX" sz="2400" dirty="0" smtClean="0">
                <a:solidFill>
                  <a:schemeClr val="bg1"/>
                </a:solidFill>
                <a:latin typeface="Comic Sans MS" pitchFamily="66" charset="0"/>
              </a:rPr>
              <a:t>Antes de prender la computadora, asegúrate de seleccionar el tipo de corriente eléctrica correcta (115 v) en la parte posterior del CPU. </a:t>
            </a:r>
            <a:endParaRPr lang="es-MX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14000" contrast="24000"/>
          </a:blip>
          <a:stretch>
            <a:fillRect/>
          </a:stretch>
        </p:blipFill>
        <p:spPr bwMode="auto">
          <a:xfrm>
            <a:off x="0" y="1527"/>
            <a:ext cx="9141965" cy="6856473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 rot="1298585">
            <a:off x="182735" y="1290469"/>
            <a:ext cx="891805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¿CÓMO MANIPULAR UNA PC?</a:t>
            </a:r>
            <a:endParaRPr lang="es-E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0063" y="3429000"/>
            <a:ext cx="3095407" cy="300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7000"/>
          </a:blip>
          <a:stretch>
            <a:fillRect/>
          </a:stretch>
        </p:blipFill>
        <p:spPr bwMode="auto">
          <a:xfrm>
            <a:off x="0" y="1551"/>
            <a:ext cx="9141965" cy="685647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329642" cy="6072230"/>
          </a:xfrm>
        </p:spPr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La manipulación de una computadora puede ser de diversas formas pero algunos de los principales pasos para ello son:</a:t>
            </a:r>
          </a:p>
          <a:p>
            <a:pPr marL="514350" indent="-514350" algn="just">
              <a:buNone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El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regulador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consta de un botón que al presionarlo transmitirá la energía a ésta.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El gabinete también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cuenta con interruptor general (encendido/apagado) en la parte trasera,  todo gabinete contiene un botón de </a:t>
            </a:r>
            <a:r>
              <a:rPr lang="es-ES" sz="2600" dirty="0" err="1" smtClean="0">
                <a:solidFill>
                  <a:schemeClr val="bg1"/>
                </a:solidFill>
                <a:latin typeface="Comic Sans MS" pitchFamily="66" charset="0"/>
              </a:rPr>
              <a:t>power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 y </a:t>
            </a:r>
            <a:r>
              <a:rPr lang="es-ES" sz="2600" dirty="0" err="1" smtClean="0">
                <a:solidFill>
                  <a:schemeClr val="bg1"/>
                </a:solidFill>
                <a:latin typeface="Comic Sans MS" pitchFamily="66" charset="0"/>
              </a:rPr>
              <a:t>reset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 en la parte frontal o dependiendo del modelo del CPU.</a:t>
            </a: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El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monitor se puede manipular de manera exterior con botones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que configuran el contraste, el brillo la apariencia, tamaño de la pantalla, etc. encontrados en un botón llamado menú y otro más de encendido y apagado.</a:t>
            </a: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MX" sz="2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8000"/>
          </a:blip>
          <a:stretch>
            <a:fillRect/>
          </a:stretch>
        </p:blipFill>
        <p:spPr bwMode="auto">
          <a:xfrm>
            <a:off x="0" y="1527"/>
            <a:ext cx="9141965" cy="685647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64360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El mouse o ratón esta constituido por dos botones,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un primario (izquierdo)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y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un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secundario (derecho)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; </a:t>
            </a: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además éste podrá moverse con toda libertad.</a:t>
            </a:r>
          </a:p>
          <a:p>
            <a:pPr marL="514350" indent="-514350" algn="just">
              <a:buNone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Usando el puntero del “mouse” señalamos lo que queremos hacer.</a:t>
            </a:r>
          </a:p>
          <a:p>
            <a:pPr marL="514350" indent="-514350" algn="just">
              <a:buFont typeface="Wingdings" pitchFamily="2" charset="2"/>
              <a:buChar char="v"/>
            </a:pPr>
            <a:endParaRPr lang="es-MX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Al hacer clic en el botón de la izquierda del mouse le decimos a la computadora que haga algo y con el derecho, muestra las acciones que se podrán realizar. </a:t>
            </a: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Font typeface="Wingdings" pitchFamily="2" charset="2"/>
              <a:buChar char="v"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Font typeface="Wingdings" pitchFamily="2" charset="2"/>
              <a:buChar char="v"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33000" contrast="-8000"/>
          </a:blip>
          <a:stretch>
            <a:fillRect/>
          </a:stretch>
        </p:blipFill>
        <p:spPr bwMode="auto">
          <a:xfrm>
            <a:off x="0" y="1527"/>
            <a:ext cx="9141965" cy="685647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El teclado  se divide en numérico, alfanumérico, teclas funcionales y direccionales,  cada una de ellas al ser oprimidas te servirá para diferentes funciones primordiales.</a:t>
            </a:r>
          </a:p>
          <a:p>
            <a:pPr algn="just">
              <a:buNone/>
            </a:pP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2600" dirty="0" smtClean="0">
                <a:solidFill>
                  <a:schemeClr val="bg1"/>
                </a:solidFill>
                <a:latin typeface="Comic Sans MS" pitchFamily="66" charset="0"/>
              </a:rPr>
              <a:t>Algunas de las teclas más importantes son: SPACEBAR (dar espacios), ENTER (bajar a la siguiente línea o seleccionar algo), </a:t>
            </a:r>
            <a:r>
              <a:rPr lang="es-MX" sz="2600" dirty="0" smtClean="0">
                <a:solidFill>
                  <a:schemeClr val="bg1"/>
                </a:solidFill>
                <a:latin typeface="Comic Sans MS" pitchFamily="66" charset="0"/>
              </a:rPr>
              <a:t>NUMLOCK (activar el teclado numérico), BACKSPACE (dar espacio) y BLOQ MAYÚS (activar las mayúsculas).</a:t>
            </a:r>
            <a:endParaRPr lang="es-ES" sz="2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endParaRPr lang="es-MX" sz="2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298" y="5095875"/>
            <a:ext cx="2071702" cy="176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440" y="5072074"/>
            <a:ext cx="2466296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dor\Mis documentos\Mis imágenes\Butterfly_Design.jpg"/>
          <p:cNvPicPr>
            <a:picLocks noChangeAspect="1" noChangeArrowheads="1"/>
          </p:cNvPicPr>
          <p:nvPr/>
        </p:nvPicPr>
        <p:blipFill>
          <a:blip r:embed="rId2">
            <a:lum bright="-14000" contrast="24000"/>
          </a:blip>
          <a:stretch>
            <a:fillRect/>
          </a:stretch>
        </p:blipFill>
        <p:spPr bwMode="auto">
          <a:xfrm>
            <a:off x="0" y="0"/>
            <a:ext cx="9141965" cy="685802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 rot="1750594">
            <a:off x="690127" y="1147162"/>
            <a:ext cx="918924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¿CÓMO USAR AL OREDENADOR 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POR PRIMERA VEZ?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995947"/>
            <a:ext cx="2214578" cy="1862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1857356" cy="2276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1001</Words>
  <Application>Microsoft Office PowerPoint</Application>
  <PresentationFormat>Presentación en pantalla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CENTRO DE ESTUDIOS DE BACHILERTAO  LIC. JESÚS REYES HEROLES CEB 6/13</vt:lpstr>
      <vt:lpstr>Diapositiva 2</vt:lpstr>
      <vt:lpstr>¿CÓMO INSTALAR UNA COMPUTADORA?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BIBLIOGRAFÍA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INSTALAR UNA COMPUTADORA?</dc:title>
  <dc:creator>-</dc:creator>
  <cp:lastModifiedBy>-</cp:lastModifiedBy>
  <cp:revision>52</cp:revision>
  <dcterms:created xsi:type="dcterms:W3CDTF">2010-09-14T15:22:06Z</dcterms:created>
  <dcterms:modified xsi:type="dcterms:W3CDTF">2010-09-18T23:47:30Z</dcterms:modified>
</cp:coreProperties>
</file>