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2474826-70D0-436B-9D75-F9AFDF84A2EA}" type="datetimeFigureOut">
              <a:rPr lang="es-ES" smtClean="0"/>
              <a:t>20/09/2010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D57E48-02C1-424F-B9D6-82E1029306C6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lema-capacitacion3.blogspot.com/2007/11/como-conectar-una-computadora.html" TargetMode="External"/><Relationship Id="rId2" Type="http://schemas.openxmlformats.org/officeDocument/2006/relationships/hyperlink" Target="http://www.mailxmail.com/curso-usar-computadora-ordenado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epja.inea.gob.mx/cursos/computacion/cursocomputo/computadoras/encendiendo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42910" y="428604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CENTRO DE ESTUDIOS DE BACHILERTAO 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LIC. JESÚS REYES HEROLES</a:t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CEB 6/13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28596" y="2571720"/>
            <a:ext cx="8286808" cy="428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TEMA: INSTALACIÓN, USO Y MANIPULACIÓN DE LA COMPUTADORA.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ALUMNA:LIZBETH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GUZMAN CASTAÑEDA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NO. DE LISTA: 20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PROFR.: JOSÉ ALEJANDRO LÓPEZ REYES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GRUPO: 302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14348" y="28572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ritannic Bold" pitchFamily="34" charset="0"/>
                <a:ea typeface="+mj-ea"/>
                <a:cs typeface="+mj-cs"/>
              </a:rPr>
              <a:t>¿CÓMO INSTALAR UNA COMPUTADORA?</a:t>
            </a:r>
            <a:endParaRPr kumimoji="0" lang="es-MX" sz="40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ritannic Bold" pitchFamily="34" charset="0"/>
              <a:ea typeface="+mj-ea"/>
              <a:cs typeface="+mj-cs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28596" y="1785926"/>
            <a:ext cx="6429420" cy="4786346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85786" y="2214554"/>
            <a:ext cx="578647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Asegurarse que el lugar sea adecuado uso de mobiliario y equipo ergonómico de acuerdo a las políticas de seguridad e higiene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Verificar </a:t>
            </a: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la instalación eléctrica que sea segura y de buena calidad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Esa instalación debe de ser balanceada y propia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MX" sz="2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Un lugar con poca luz natural pero iluminada con focos o lámparas</a:t>
            </a:r>
            <a:endParaRPr lang="es-ES" sz="24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94738">
            <a:off x="6790500" y="361110"/>
            <a:ext cx="1785918" cy="178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14414" y="1142984"/>
            <a:ext cx="6429420" cy="5072098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71604" y="1571612"/>
            <a:ext cx="550072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Es indispensable que el equipo tenga suficiente espacio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Ser ordenado en la acomodación del equipo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Utilizar la pulsera antiestática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Debes procurar que el entorno de trabajo sea ergonómico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No colocar objetos encimados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Berlin Sans FB Demi" pitchFamily="34" charset="0"/>
                <a:ea typeface="Calibri" pitchFamily="34" charset="0"/>
                <a:cs typeface="Arial" pitchFamily="34" charset="0"/>
              </a:rPr>
              <a:t>Elegir un lugar adecuado que no este a la intemperie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Berlin Sans FB Dem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1538" y="142852"/>
            <a:ext cx="64459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¿Cómo manipular 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una PC?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071538" y="2285992"/>
            <a:ext cx="7429552" cy="4286280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357290" y="2571744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 encuentran muchas formas para poder manipular una computadora, las principal forma seria acatándose al reglamento de ergonomía. A continuación mostrare algunos pasos:</a:t>
            </a:r>
          </a:p>
          <a:p>
            <a:pPr marL="514350" indent="-514350" algn="just">
              <a:buFont typeface="Wingdings" pitchFamily="2" charset="2"/>
              <a:buChar char="v"/>
            </a:pP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514350" indent="-514350"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El regulador consta de un botón que al presionarlo transmitirá la energía a ésta.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El gabinete también cuenta con interruptor general (encendido/apagado) en la parte trasera,  todo gabinete contiene un botón de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power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reset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en la parte frontal o dependiendo del modelo del CPU.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7290" y="1571612"/>
            <a:ext cx="39290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El monitor se puede manipular de manera exterior con botones que configuran el contraste, el brillo la apariencia, tamaño de la pantalla, etc. encontrados en un botón llamado menú y otro más de encendido y apagado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85786" y="1357298"/>
            <a:ext cx="5143536" cy="2500330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70567">
            <a:off x="5417473" y="3598230"/>
            <a:ext cx="3338500" cy="2451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540544" y="776288"/>
            <a:ext cx="8062912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Como usar una computadora por primera vez</a:t>
            </a:r>
            <a:endParaRPr kumimoji="0" lang="es-ES" sz="42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7224" y="2500306"/>
            <a:ext cx="7858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Los programas corren dentro de un rectángulo llamado ventana, para poder modificarlas tienen en el extremo derecho tres encasillados: la rayita disminuye visualmente la ventana al máximo, el encasillado del medio nos permite reducir o ampliar la ventana a nuestro gusto y el encasillado de la X cierra el programa. 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Utiliza la metáfora de las ventanas, para permitir correr varios programas a la misma vez. </a:t>
            </a:r>
          </a:p>
          <a:p>
            <a:pPr algn="just"/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UTILIZAR LA BARRA DE HERRAMIENTAS.</a:t>
            </a:r>
            <a:endParaRPr lang="es-MX" b="1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Al crear o abrir un documento puedes consultar BARRA DE HERRAMIENTAS, situada debajo de Barra de Menús, que servirán para proporcionarte atajos u opciones como: abrir, guardar,  copiar, fecha/hora, etc. ; recuerda que para esto debes sombrear la parte que desees modificar, dejando presionado el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clic izquierdo.</a:t>
            </a: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MANEJO DEL ESCRITORIO.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00034" y="2285992"/>
            <a:ext cx="8429684" cy="4286280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1785926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En la BARRA DE TAREAS se encuentra el área de notificaciones en la parte inferior de lado derecho, donde tú  podrás modificar la hora, volumen o simplemente accesos directos, y todo con tan solo dar un clic.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 lado inferior izquierdo de la barra de tareas, está el botón de INICIO, el cual al dar un clic te brindará los programas o accesorios de Windows.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Los ICONOS son  pequeños dibujos situados a la izquierda del escritorio, quienes son programas con ciertas aplicaciones.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Para poder crear un acceso directo a cierto programa, das clic derecho en el icono y luego seleccionas “crear acceso directo”.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57224" y="1714488"/>
            <a:ext cx="7429552" cy="4714908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14348" y="1571612"/>
            <a:ext cx="7500990" cy="4429156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214414" y="1857364"/>
            <a:ext cx="6572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CREAR, BORRAR Y GUARDAR CARPETAS.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Puedes crear carpetas con solo hacer clic derecho en el escritorio de Windows, después “nueva carpeta”  y nombrarle como desees.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Para borrar alguna carpeta o aplicación selecciona dicha cosa y presiona SUPR, saldrá un cuadro de dialogo  preguntándote si quieres enviarla a papelera y dirás que sí.</a:t>
            </a:r>
          </a:p>
          <a:p>
            <a:pPr algn="just">
              <a:buFont typeface="Wingdings" pitchFamily="2" charset="2"/>
              <a:buChar char="v"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Para guardar un documento debes crear primero la carpeta, posteriormente,  lo abres , haces clic en archivo, luego en guardar como…, das doble clic en la carpeta que deseas, colocas un nombre y oprimes la opción guardar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85786" y="1714488"/>
            <a:ext cx="6858048" cy="4429156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571604" y="2285992"/>
            <a:ext cx="5429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DIRECCIONES CONSULTADAS: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http://www.mailxmail.com/curso-usar-computadora-ordenador</a:t>
            </a:r>
            <a:endParaRPr lang="es-MX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http://www.zulema-capacitacion3.blogspot.com/2007/11/como-conectar-una-computadora.html</a:t>
            </a:r>
            <a:endParaRPr lang="es-ES_tradnl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_tradnl" dirty="0" smtClean="0">
                <a:latin typeface="Comic Sans MS" pitchFamily="66" charset="0"/>
                <a:hlinkClick r:id="rId4"/>
              </a:rPr>
              <a:t>http://www.inepja.inea.gob.mx/cursos/computacion/cursocomputo/computadoras/encendiendo.htm</a:t>
            </a:r>
            <a:endParaRPr lang="es-ES_tradnl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s-ES_tradnl" dirty="0" smtClean="0"/>
          </a:p>
          <a:p>
            <a:pPr>
              <a:buFont typeface="Arial" pitchFamily="34" charset="0"/>
              <a:buChar char="•"/>
            </a:pPr>
            <a:endParaRPr lang="es-ES_tradnl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546</Words>
  <Application>Microsoft Office PowerPoint</Application>
  <PresentationFormat>Presentación en pantalla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liz</dc:creator>
  <cp:lastModifiedBy>liz</cp:lastModifiedBy>
  <cp:revision>4</cp:revision>
  <dcterms:created xsi:type="dcterms:W3CDTF">2010-09-21T01:20:43Z</dcterms:created>
  <dcterms:modified xsi:type="dcterms:W3CDTF">2010-09-21T02:00:55Z</dcterms:modified>
</cp:coreProperties>
</file>