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40"/>
  </p:notesMasterIdLst>
  <p:sldIdLst>
    <p:sldId id="306" r:id="rId2"/>
    <p:sldId id="348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49" r:id="rId12"/>
    <p:sldId id="350" r:id="rId13"/>
    <p:sldId id="319" r:id="rId14"/>
    <p:sldId id="318" r:id="rId15"/>
    <p:sldId id="320" r:id="rId16"/>
    <p:sldId id="317" r:id="rId17"/>
    <p:sldId id="321" r:id="rId18"/>
    <p:sldId id="271" r:id="rId19"/>
    <p:sldId id="272" r:id="rId20"/>
    <p:sldId id="322" r:id="rId21"/>
    <p:sldId id="323" r:id="rId22"/>
    <p:sldId id="324" r:id="rId23"/>
    <p:sldId id="325" r:id="rId24"/>
    <p:sldId id="326" r:id="rId25"/>
    <p:sldId id="327" r:id="rId26"/>
    <p:sldId id="275" r:id="rId27"/>
    <p:sldId id="329" r:id="rId28"/>
    <p:sldId id="276" r:id="rId29"/>
    <p:sldId id="328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278" r:id="rId38"/>
    <p:sldId id="347" r:id="rId39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00"/>
    <a:srgbClr val="CC0000"/>
    <a:srgbClr val="66FF33"/>
    <a:srgbClr val="FF0066"/>
    <a:srgbClr val="009900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617" autoAdjust="0"/>
  </p:normalViewPr>
  <p:slideViewPr>
    <p:cSldViewPr>
      <p:cViewPr>
        <p:scale>
          <a:sx n="100" d="100"/>
          <a:sy n="100" d="100"/>
        </p:scale>
        <p:origin x="-75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0.xml"/><Relationship Id="rId2" Type="http://schemas.openxmlformats.org/officeDocument/2006/relationships/slide" Target="slides/slide25.xml"/><Relationship Id="rId1" Type="http://schemas.openxmlformats.org/officeDocument/2006/relationships/slide" Target="slides/slide18.xml"/><Relationship Id="rId5" Type="http://schemas.openxmlformats.org/officeDocument/2006/relationships/slide" Target="slides/slide35.xml"/><Relationship Id="rId4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15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37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6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25.xml"/><Relationship Id="rId2" Type="http://schemas.openxmlformats.org/officeDocument/2006/relationships/slide" Target="slide7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28.xml"/><Relationship Id="rId10" Type="http://schemas.openxmlformats.org/officeDocument/2006/relationships/slide" Target="slide16.xml"/><Relationship Id="rId4" Type="http://schemas.openxmlformats.org/officeDocument/2006/relationships/slide" Target="slide36.xml"/><Relationship Id="rId9" Type="http://schemas.openxmlformats.org/officeDocument/2006/relationships/slide" Target="slide15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 dirty="0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dirty="0">
                <a:latin typeface="Tahoma" pitchFamily="34" charset="0"/>
              </a:rPr>
              <a:t>Cada pieza de hardware, forma parte de una de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 dirty="0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 dirty="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</a:t>
            </a:r>
            <a:r>
              <a:rPr kumimoji="0" lang="es-ES_tradnl" sz="3200" b="1" dirty="0">
                <a:latin typeface="Tahoma" pitchFamily="34" charset="0"/>
                <a:hlinkClick r:id="rId6" action="ppaction://hlinksldjump"/>
              </a:rPr>
              <a:t>Hardware</a:t>
            </a:r>
            <a:endParaRPr kumimoji="0" lang="es-ES_tradnl" sz="32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214311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Cada pieza de hardware, forma parte de una 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 dirty="0" smtClean="0">
                <a:latin typeface="Tahoma" pitchFamily="34" charset="0"/>
              </a:rPr>
              <a:t>:</a:t>
            </a:r>
          </a:p>
          <a:p>
            <a:endParaRPr lang="es-ES" dirty="0"/>
          </a:p>
        </p:txBody>
      </p:sp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785786" y="1142984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</a:t>
            </a:r>
            <a:r>
              <a:rPr kumimoji="0" lang="es-ES_tradnl" sz="3200" b="1" dirty="0">
                <a:latin typeface="Tahoma" pitchFamily="34" charset="0"/>
                <a:hlinkClick r:id="rId2" action="ppaction://hlinksldjump"/>
              </a:rPr>
              <a:t>Hardware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57356" y="6027003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Dispositivos de Comunicación </a:t>
            </a:r>
          </a:p>
          <a:p>
            <a:endParaRPr lang="es-ES" dirty="0"/>
          </a:p>
        </p:txBody>
      </p:sp>
      <p:pic>
        <p:nvPicPr>
          <p:cNvPr id="53250" name="Picture 2" descr="http://1.bp.blogspot.com/_ihYfU0dGal4/SwkP6HQZZ1I/AAAAAAAAABQ/o_PXBMSw4Ko/s400/Mode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1657067" cy="171451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785786" y="521495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Ruter</a:t>
            </a:r>
            <a:endParaRPr lang="es-MX" dirty="0"/>
          </a:p>
        </p:txBody>
      </p:sp>
      <p:sp>
        <p:nvSpPr>
          <p:cNvPr id="53252" name="AutoShape 4" descr="data:image/jpg;base64,/9j/4AAQSkZJRgABAQAAAQABAAD/2wCEAAkGBhQSEBUUExQSFBUVFBQUFBQXFBcVFBQUFBQVFBQUFBQXHCYeFxkkGRQUHy8gIycpLCwsFR4xNTAqNSYrLCkBCQoKDgwOFQ8PFCkcHB0pLCkpKSkpKSkpKSkpKSkpKSkpKSksKSkpKSwpKSwpKSkpKSkpKSksKSwpLCkpLCkpKf/AABEIAMIBAwMBIgACEQEDEQH/xAAcAAACAgMBAQAAAAAAAAAAAAABAgADBAUGBwj/xAA+EAABAwEFBgIGCQQCAwEAAAABAAIRAwQFEiExQVFhcYGRBiIHEzKhwfBCUmJygrHC0eEjM5KiY7IVQ1MU/8QAFgEBAQEAAAAAAAAAAAAAAAAAAAEC/8QAGREBAQEBAQEAAAAAAAAAAAAAAAERITEC/9oADAMBAAIRAxEAPwD1FrVcGqNarMKBcKOFWYUYQVwmDU0JoyQLCOFOAmCCuM0cKshQIEhGE0IgIEUKcKQgrlROjCBAoArEC1BWgWqwtCwbNfdB9V1FlRrqjZxN25ZGDtg6oMotQVpapCCnCgGK3ClLUFZaoGpwEYQUkJC1X4UpCDHwpS1XlqQtQUOaq3MWQWpXMQYuBRXliiDLa1WYUAnDeyAAI4ck0ZyiG5oEITNGWxOGqBAoCfCmIRc35hAgaiWogdkWoFhNhTA/MKAIEcEA1WEKYUCYUGtTxuRDUFZaiArA1DugTCvIPRwcd9Wh2sC0H/KqB8V7E7LNeQeh1mK3Wp//ABn/AGqg/BEr1stQc1WjNAhFVkIQrCgRkgrwoFvNWI4UFKUtVhCUhBU5qRzVdCUhBQ4IOaVZCDggqwqKzEogyGgojVSmU4CAoimiBuRhAAxGE4HzC0XivxaywU2ue0uLyQ0AwPKJJJgxqO6Dd4UY39Fg+Hr8Za7OyvTkNdIg6hzSWuGXEarYlAoCgy2JoTIK3NKDRwVkKIFwqJoUQKVMKaUYQKAoUVEGPbX4aTzuY49mleW+g5kutTuFJvcvK9I8S2jBY7Q7dQqn/QrgPQWz+laj/wAlMdmu/dEr08OQTwgiknNCfmE8IkIK4hEhMgG7kFUJcKtwApcKCohKW9Va5qUoKi1Vq4hIWoEw/MKJoQQXj5yTtHvUHVEZIGThKGKzEgC889NdmmxU3fVrR0cx3xaF6I1wK5H0q2bHddX7Dqb/APcN/UiVgehW0YrtLfqV6g7hjv1Fd6vL/QXXmjambqtN3+TSP0L1FKqFEKIIIgEYUCCKIoSgKkoQiggKi19sv2jTBxPEjYM++wdVpLV4vccqVPk5x/LZ2lBk+kGpF2WmNTTw/wCTmt+K4n0S25tkstc1w5pfVBY0tIc5oYBIB4rc2k1639x5w7vZb89AqG0abPtHh++qI6mx+LKbnQ5rmAiQTpH2svKtzTqtPskHkQfyXnbrQdGgNHAKijiYZY5zTwMIr06VIXJXb4wI8tcT9sD/ALN/ZdPQtDXtDmkOG8HJBYSjCmxBrUCk5oOCZx6KsvCBTl/KDwrJlI8IKyEhVxMpXNQUkBBWR8wogvhOGpGOlO080BYeqYhAHp2UB5IGhaXxpZfWXfaW6/0XkfhGL9K3cqi8KWOlUb9Zj292kfFB5H6DLRFotLN9Om7/ABeR+teyQvCPQ/acF64D/wCyjUb1GF/6CvdkSCoopKKEIqq0WtjBL3BvM/kNq0tr8WNBw02l7uR/6jzd4Qb9YdqvSnT9p4kbBm7sNFzFa8LRWMThH1W59w0x3d0VX/jGj+44cj5v9cmjsUGytPi6Z9SyftHTuDhHda6rVtFb2nmNwyHcw33FB1rY32WyRoXZ9hsWPWtj3anoiHFkpszcZPDzHudOkIOtsew0Dicz3KxlEUtaoXaklK0JiFAEAhKQrGtnRXNsZ1cYCDELU9ktVSi7FTcW7xq08whUvFjcqbS879G99vQFO62PeBiDBG4ZoOnurxYx8NqRTfv+geR2dVv8a80fTlZl235VoZA42fVOz7p2IO9jJLhWHdV+U648p821hycP36LNcgTAg/5lM5AjmgQtST0Vpaq8GaBI5KJixFA7XDTIKxrkhIVjWhBA5FhSjX+Ux96BlHIEcFh269KdH2nZ6hozPbYOaDwXw1X9RflHZFpNM8nF1P4r6GdUAEkgDiYA5leN1fCLKlsdaw92dY1WRDWNIfiEuPtEH6srrm0qtUy9z3cfZHQuE/4taiR0Vr8S0qehxHZGQPU69JWqtF+V6mTf6YPMO7QXe5vNVtoU6ebnAHbh1PN5lx7qt16AZU2gcYRQbdjnZ1HHiXGP9QcR6u6JsdJggDFwAAb/AIjJYdSu52pJSQgyq15OOQho3ALEJnXNGFMKBCpCeFIQJChCZKXbs/hzQKQoeXRENO3sjCBKl5v0p0w3e459ht7qgUHEy97iecDsMllwgQgqbTA0RTkIIEhAhPCGFBQ6nmCCQRoRkQt1dnjFzCG1xI0xgZ/iG3mteKKpr0wg9BoWtr2hzC1zTtGaec9vwXmNmvCpZ34qTo3t1a7gQu+uS9haaDaoESSCJ0c04XAdQiaznOPNVvVkygWn5KKUFRSOCiCxvMJ2qoDkrGNP8IHa1At4ogb0SQEFNW1BjS55hozkmB3XCXteQqWs1GYnMOEHKMgIMA9Vm+NrU4V6THSKbmEsP0TUBOIHjhwkdVraDQg2rq9GmB6toPTTqdOixa1ue7bhG4fuj6vJJgQVBiaFYGqQgXCpCeFfQsLnaDqcggxk9OiXaAlZlWnSoiarxOwbTwa0Zu6LCq+IHHy0KeEfWcM+jB8SOSBqlnc3UEKuEfXVHGXmeGxNCCn1W+TzzjluTAJ4UhAkKYU8IQgQtQhOphlBWQphWVSspPzryWxs907XZcNv8INRTspJ0WY27CBsB4/wqr48R0LOxzXe1mMDDLyN8g+XrC4e8/GlescLCabcgA0kuPN+pPKFqfKa6u2lzTBEfl0WmvG+GUh5nZnRozceQWcz1tSxRVJbVwugmMQInAXcTlK0Hhix0y4VHAucYOJ+ZzUVsLpuC0W5wLpoUJzP/scPgvS7su+nQpNpU24WMHlzz3kneZzWru+tlsjdu6La0KsqDJISF29HHyRx70Fcc/cojlvRQWhw1lWBVABSZQWdM9yjXjgjoMklRBr/ABDdjbTRdTdkfaY8asePZcOq4GxWhwLmPEVKZwvHEaEcCMwvQa1TJcd4rsOYr0x52CHj/wClPWI3jUIjIs9VXVKS1NhtYc0OaZBEhbiz1JRVJCus1AOMEgJn0li1rNi2kHggy7ReNCiSPbePot8zhz2N/EQsGpfNeofIBTbw8xPNxyHIDqpSu5rePP35LJDUGGLFJxPOI6Tw3clkNpgaZK1DCgRSFZCEIEUhPCmFBXCmFZVOxk5nJbGndeFpc4EAAnTzEDc39+yDVUrIStlQuoNALzgHHU9NnXspeN9UKFDGanqi4eUkTVO+GRO8ZCFw1+ekmrU8tH+mNrzHrDxGxnSTxVkHa3rftnsg87gHRk0eao7psHOAuAv30gVq0tpzRZwPnPN2zp3Wru+469pOL6JJJqvmDvzObiuosNyULM3GYc5uZqVIDW8gch7zxWuRPXNXd4Xq1vO/+mzXE72jO0N28yuhZRs9jZiybsxuzqO4MET2WqvrxwNKPmP/ANHDL8DNvMwFqLvZUq1Mb8TifpOzd/A4BS0xvK1urWmWsBpUjkXHOq8aR9ge9be6rswRlpw2JrusZI/hdFY7CVlT2ShktnSbA2paNmgaALIbTQFh4lGc84TFvyEG6beqAYeARS4uKiB9ufZOXTqD2QaIViBfWKOMo4UMMIMSvT4LS26kugqNG091rbXZct6Dz6s3/wDNW3Uqh6U3n9JW8s1ZS9LFiBa5sgiFpbttDqb/AFNQyRmx312fuEHX0X4gkqUoWHZa8FbVoxBBhwphVr6aWECQpCeEwplBVCIprNpWEnVZNKz+YNaAXHadABqT7suOzUBgU7GduQ3rPs91k5xA3kZ9G694WZaHUbOzHVeGx9NxGv2Rv4ATzXDXz6SiAWWYEjP+q8Sfws+Lt+ismjrXXtZ6VL1lRxp+0JeIqcmNGv4QuFvT0jVMHq6BdGf9apBqEfZGg5mTyXNBte11D/crVDqSZgcScmjsF1F1eBmth1odjOvq2khg+8dXdI6rXIzrl7LYa9reSA+oSfM9xyB+087eHZdXdng+lSh1Uiq8bD/bbyadevZZF7+J6FlbgEFzRlSZAw/e2MHPsuCvfxPXtRLRkz6jZDPxO1f7hwUtXHWX542pUwW04qOGWRim07i4a8mz0XGWq3V7W7zEkbBENb91mg5mSsi7PDBeQ58zu2AbgNi7K7LhazYFnVc5c/hbOXAmdpH5rr7uubDGS3FkuvgtrZrIBsKgw7LY+HuWzo0huVjaA2q8MhUIxsIzuT8kpYNqBZhTD0IRqQq3N2yUBLRtAPRRJLePdBBcTCsbBE5pCnxIC0Hf3ReJKjHp4QUuaOHxVNSlvWUGqp7TOY96DRWyxyuWv26sYyMPaZY7c79l3leza8Vo7dZJQczdV44wQRD2nC9u47+RXRWC0Llr4sTqbxWpjzNyc367No5jYtldduD2hzTIPzB3FB1RpBwVRsRRsdeQszGgxadg3q/A1qL3rFqVEFj60prurRWHFrm9cnfk0rS3pf8ASoNl7wNoGrj0+JyXEXp6Rn42mkMLQ4EEwXOgzpu4Djmg3/pDui0VLUHsa+owta1uEFwYRkWwPZk5ztngsO7fBMAG0uInMUWGXEwT5naDIHTut3ZvSHZatLG6q1hjzMM4gYzAgebp7lyd8+PyJZZmlk5escMVV3ENPs8ytdxMdfab1s9jpAECkIkUmgF5P3QTiPEnquFvvx5VrEspTTbpDTNQ/efo3k3PitPQsNWu4l2Lzakklx+845ldLdXhgDULOq5yxXI+oQXRE6bP5PErrrpuANHs9lvLFdIA0hbyy3eOCg1lkusbJ5LcWawAfRjesynYwNmfdZdOj0+KoppWcRMfPJZbGBOwQmLNyBBHLgoXTvU5qHhCBHGDBnnCDuOeeqJcYz/gKNKCtzR8mFFHOz/hA8EBJUSEclEFiIJPZFNKA4Ao0nf0Ra3iUAwTogYDdEqFMSPnVA8EFNRa200JW2cAQsepRhBydvsW1crVBstXGP7Tz5x9Rx+kOG9eg2ygufvG7w4EEZHIjgg2t0PxNBGYOhW0cIXmdC22qxEiiRVpSSGOiW8M9nIhV2/x7bHtIw06I2uke6S74KjuL48Q0qDZqPA3DVx5N16rg728eVKsiiPVt+u7WN86DpPMLkrTbsTiZdXeTmTOGd/HrKejc9WsfPpsaNFNkGHbr2kmCajpkvd7IO8bzxWubSc52JxJP5cl3li8INMeXmtrQ8Gt3Kdo4ayWKo/94APeJXR3V4a2kfuuwsPh1rTp7lurLdQ3Jg0ViugAeyt5Y7tWyoWIbo7LOpWeNkqjGo2ONAs1tiCuYArQ1BSKIGUEqxgToAcUAc07DCG+Z6J0rpQIDzKEdEYzRKBCNmoVZkbMla5I7YgXCEgKLj3U1GfZAs/Of7KKT8yogyAo0ZpKZJTt4oLZStCWU7GIGgKFqIKKBS1VvYrYQwmeCDArUJWltllgZSF01Riw7RZZzQcPbLDMrn7b4ex6iRuhejV7H2WMbBnshTBwNk8MtboPct3ZLrbGnuXTCxBWMsYTBq7LYgFn0bEBoIWdRsuqy6Nm+YVGDTs5Cy6NDMfms1lnG5WtYAgqbZwrG0yDr0TooAQoog4ICooogEpCrEr3IKiOagcnlLPCUAVblY5g3JS3n3QVunilCteFS6nzQAk7lFOyiDKpot1UUQMhTUUQMdE1PQclFEBURUQK5VVRkeaiiDX1lQ5RRAw0QZoVFEGfZNAstgzQUQWKKKIFfsTKKIIgoogKBRUQVtTlRRAqQqKIIkrDRRRAH6KsqKIEKiiiD//Z"/>
          <p:cNvSpPr>
            <a:spLocks noChangeAspect="1" noChangeArrowheads="1"/>
          </p:cNvSpPr>
          <p:nvPr/>
        </p:nvSpPr>
        <p:spPr bwMode="auto">
          <a:xfrm>
            <a:off x="155575" y="-800100"/>
            <a:ext cx="2219325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3254" name="AutoShape 6" descr="data:image/jpg;base64,/9j/4AAQSkZJRgABAQAAAQABAAD/2wCEAAkGBhQSEBUUExQSFBUVFBQUFBQXFBcVFBQUFBQVFBQUFBQXHCYeFxkkGRQUHy8gIycpLCwsFR4xNTAqNSYrLCkBCQoKDgwOFQ8PFCkcHB0pLCkpKSkpKSkpKSkpKSkpKSkpKSksKSkpKSwpKSwpKSkpKSkpKSksKSwpLCkpLCkpKf/AABEIAMIBAwMBIgACEQEDEQH/xAAcAAACAgMBAQAAAAAAAAAAAAABAgADBAUGBwj/xAA+EAABAwEFBgIGCQQCAwEAAAABAAIRAwQFEiExQVFhcYGRBiIHEzKhwfBCUmJygrHC0eEjM5KiY7IVQ1MU/8QAFgEBAQEAAAAAAAAAAAAAAAAAAAEC/8QAGREBAQEBAQEAAAAAAAAAAAAAAAERITEC/9oADAMBAAIRAxEAPwD1FrVcGqNarMKBcKOFWYUYQVwmDU0JoyQLCOFOAmCCuM0cKshQIEhGE0IgIEUKcKQgrlROjCBAoArEC1BWgWqwtCwbNfdB9V1FlRrqjZxN25ZGDtg6oMotQVpapCCnCgGK3ClLUFZaoGpwEYQUkJC1X4UpCDHwpS1XlqQtQUOaq3MWQWpXMQYuBRXliiDLa1WYUAnDeyAAI4ck0ZyiG5oEITNGWxOGqBAoCfCmIRc35hAgaiWogdkWoFhNhTA/MKAIEcEA1WEKYUCYUGtTxuRDUFZaiArA1DugTCvIPRwcd9Wh2sC0H/KqB8V7E7LNeQeh1mK3Wp//ABn/AGqg/BEr1stQc1WjNAhFVkIQrCgRkgrwoFvNWI4UFKUtVhCUhBU5qRzVdCUhBQ4IOaVZCDggqwqKzEogyGgojVSmU4CAoimiBuRhAAxGE4HzC0XivxaywU2ue0uLyQ0AwPKJJJgxqO6Dd4UY39Fg+Hr8Za7OyvTkNdIg6hzSWuGXEarYlAoCgy2JoTIK3NKDRwVkKIFwqJoUQKVMKaUYQKAoUVEGPbX4aTzuY49mleW+g5kutTuFJvcvK9I8S2jBY7Q7dQqn/QrgPQWz+laj/wAlMdmu/dEr08OQTwgiknNCfmE8IkIK4hEhMgG7kFUJcKtwApcKCohKW9Va5qUoKi1Vq4hIWoEw/MKJoQQXj5yTtHvUHVEZIGThKGKzEgC889NdmmxU3fVrR0cx3xaF6I1wK5H0q2bHddX7Dqb/APcN/UiVgehW0YrtLfqV6g7hjv1Fd6vL/QXXmjambqtN3+TSP0L1FKqFEKIIIgEYUCCKIoSgKkoQiggKi19sv2jTBxPEjYM++wdVpLV4vccqVPk5x/LZ2lBk+kGpF2WmNTTw/wCTmt+K4n0S25tkstc1w5pfVBY0tIc5oYBIB4rc2k1639x5w7vZb89AqG0abPtHh++qI6mx+LKbnQ5rmAiQTpH2svKtzTqtPskHkQfyXnbrQdGgNHAKijiYZY5zTwMIr06VIXJXb4wI8tcT9sD/ALN/ZdPQtDXtDmkOG8HJBYSjCmxBrUCk5oOCZx6KsvCBTl/KDwrJlI8IKyEhVxMpXNQUkBBWR8wogvhOGpGOlO080BYeqYhAHp2UB5IGhaXxpZfWXfaW6/0XkfhGL9K3cqi8KWOlUb9Zj292kfFB5H6DLRFotLN9Om7/ABeR+teyQvCPQ/acF64D/wCyjUb1GF/6CvdkSCoopKKEIqq0WtjBL3BvM/kNq0tr8WNBw02l7uR/6jzd4Qb9YdqvSnT9p4kbBm7sNFzFa8LRWMThH1W59w0x3d0VX/jGj+44cj5v9cmjsUGytPi6Z9SyftHTuDhHda6rVtFb2nmNwyHcw33FB1rY32WyRoXZ9hsWPWtj3anoiHFkpszcZPDzHudOkIOtsew0Dicz3KxlEUtaoXaklK0JiFAEAhKQrGtnRXNsZ1cYCDELU9ktVSi7FTcW7xq08whUvFjcqbS879G99vQFO62PeBiDBG4ZoOnurxYx8NqRTfv+geR2dVv8a80fTlZl235VoZA42fVOz7p2IO9jJLhWHdV+U648p821hycP36LNcgTAg/5lM5AjmgQtST0Vpaq8GaBI5KJixFA7XDTIKxrkhIVjWhBA5FhSjX+Ux96BlHIEcFh269KdH2nZ6hozPbYOaDwXw1X9RflHZFpNM8nF1P4r6GdUAEkgDiYA5leN1fCLKlsdaw92dY1WRDWNIfiEuPtEH6srrm0qtUy9z3cfZHQuE/4taiR0Vr8S0qehxHZGQPU69JWqtF+V6mTf6YPMO7QXe5vNVtoU6ebnAHbh1PN5lx7qt16AZU2gcYRQbdjnZ1HHiXGP9QcR6u6JsdJggDFwAAb/AIjJYdSu52pJSQgyq15OOQho3ALEJnXNGFMKBCpCeFIQJChCZKXbs/hzQKQoeXRENO3sjCBKl5v0p0w3e459ht7qgUHEy97iecDsMllwgQgqbTA0RTkIIEhAhPCGFBQ6nmCCQRoRkQt1dnjFzCG1xI0xgZ/iG3mteKKpr0wg9BoWtr2hzC1zTtGaec9vwXmNmvCpZ34qTo3t1a7gQu+uS9haaDaoESSCJ0c04XAdQiaznOPNVvVkygWn5KKUFRSOCiCxvMJ2qoDkrGNP8IHa1At4ogb0SQEFNW1BjS55hozkmB3XCXteQqWs1GYnMOEHKMgIMA9Vm+NrU4V6THSKbmEsP0TUBOIHjhwkdVraDQg2rq9GmB6toPTTqdOixa1ue7bhG4fuj6vJJgQVBiaFYGqQgXCpCeFfQsLnaDqcggxk9OiXaAlZlWnSoiarxOwbTwa0Zu6LCq+IHHy0KeEfWcM+jB8SOSBqlnc3UEKuEfXVHGXmeGxNCCn1W+TzzjluTAJ4UhAkKYU8IQgQtQhOphlBWQphWVSspPzryWxs907XZcNv8INRTspJ0WY27CBsB4/wqr48R0LOxzXe1mMDDLyN8g+XrC4e8/GlescLCabcgA0kuPN+pPKFqfKa6u2lzTBEfl0WmvG+GUh5nZnRozceQWcz1tSxRVJbVwugmMQInAXcTlK0Hhix0y4VHAucYOJ+ZzUVsLpuC0W5wLpoUJzP/scPgvS7su+nQpNpU24WMHlzz3kneZzWru+tlsjdu6La0KsqDJISF29HHyRx70Fcc/cojlvRQWhw1lWBVABSZQWdM9yjXjgjoMklRBr/ABDdjbTRdTdkfaY8asePZcOq4GxWhwLmPEVKZwvHEaEcCMwvQa1TJcd4rsOYr0x52CHj/wClPWI3jUIjIs9VXVKS1NhtYc0OaZBEhbiz1JRVJCus1AOMEgJn0li1rNi2kHggy7ReNCiSPbePot8zhz2N/EQsGpfNeofIBTbw8xPNxyHIDqpSu5rePP35LJDUGGLFJxPOI6Tw3clkNpgaZK1DCgRSFZCEIEUhPCmFBXCmFZVOxk5nJbGndeFpc4EAAnTzEDc39+yDVUrIStlQuoNALzgHHU9NnXspeN9UKFDGanqi4eUkTVO+GRO8ZCFw1+ekmrU8tH+mNrzHrDxGxnSTxVkHa3rftnsg87gHRk0eao7psHOAuAv30gVq0tpzRZwPnPN2zp3Wru+469pOL6JJJqvmDvzObiuosNyULM3GYc5uZqVIDW8gch7zxWuRPXNXd4Xq1vO/+mzXE72jO0N28yuhZRs9jZiybsxuzqO4MET2WqvrxwNKPmP/ANHDL8DNvMwFqLvZUq1Mb8TifpOzd/A4BS0xvK1urWmWsBpUjkXHOq8aR9ge9be6rswRlpw2JrusZI/hdFY7CVlT2ShktnSbA2paNmgaALIbTQFh4lGc84TFvyEG6beqAYeARS4uKiB9ufZOXTqD2QaIViBfWKOMo4UMMIMSvT4LS26kugqNG091rbXZct6Dz6s3/wDNW3Uqh6U3n9JW8s1ZS9LFiBa5sgiFpbttDqb/AFNQyRmx312fuEHX0X4gkqUoWHZa8FbVoxBBhwphVr6aWECQpCeEwplBVCIprNpWEnVZNKz+YNaAXHadABqT7suOzUBgU7GduQ3rPs91k5xA3kZ9G694WZaHUbOzHVeGx9NxGv2Rv4ATzXDXz6SiAWWYEjP+q8Sfws+Lt+ismjrXXtZ6VL1lRxp+0JeIqcmNGv4QuFvT0jVMHq6BdGf9apBqEfZGg5mTyXNBte11D/crVDqSZgcScmjsF1F1eBmth1odjOvq2khg+8dXdI6rXIzrl7LYa9reSA+oSfM9xyB+087eHZdXdng+lSh1Uiq8bD/bbyadevZZF7+J6FlbgEFzRlSZAw/e2MHPsuCvfxPXtRLRkz6jZDPxO1f7hwUtXHWX542pUwW04qOGWRim07i4a8mz0XGWq3V7W7zEkbBENb91mg5mSsi7PDBeQ58zu2AbgNi7K7LhazYFnVc5c/hbOXAmdpH5rr7uubDGS3FkuvgtrZrIBsKgw7LY+HuWzo0huVjaA2q8MhUIxsIzuT8kpYNqBZhTD0IRqQq3N2yUBLRtAPRRJLePdBBcTCsbBE5pCnxIC0Hf3ReJKjHp4QUuaOHxVNSlvWUGqp7TOY96DRWyxyuWv26sYyMPaZY7c79l3leza8Vo7dZJQczdV44wQRD2nC9u47+RXRWC0Llr4sTqbxWpjzNyc367No5jYtldduD2hzTIPzB3FB1RpBwVRsRRsdeQszGgxadg3q/A1qL3rFqVEFj60prurRWHFrm9cnfk0rS3pf8ASoNl7wNoGrj0+JyXEXp6Rn42mkMLQ4EEwXOgzpu4Djmg3/pDui0VLUHsa+owta1uEFwYRkWwPZk5ztngsO7fBMAG0uInMUWGXEwT5naDIHTut3ZvSHZatLG6q1hjzMM4gYzAgebp7lyd8+PyJZZmlk5escMVV3ENPs8ytdxMdfab1s9jpAECkIkUmgF5P3QTiPEnquFvvx5VrEspTTbpDTNQ/efo3k3PitPQsNWu4l2Lzakklx+845ldLdXhgDULOq5yxXI+oQXRE6bP5PErrrpuANHs9lvLFdIA0hbyy3eOCg1lkusbJ5LcWawAfRjesynYwNmfdZdOj0+KoppWcRMfPJZbGBOwQmLNyBBHLgoXTvU5qHhCBHGDBnnCDuOeeqJcYz/gKNKCtzR8mFFHOz/hA8EBJUSEclEFiIJPZFNKA4Ao0nf0Ra3iUAwTogYDdEqFMSPnVA8EFNRa200JW2cAQsepRhBydvsW1crVBstXGP7Tz5x9Rx+kOG9eg2ygufvG7w4EEZHIjgg2t0PxNBGYOhW0cIXmdC22qxEiiRVpSSGOiW8M9nIhV2/x7bHtIw06I2uke6S74KjuL48Q0qDZqPA3DVx5N16rg728eVKsiiPVt+u7WN86DpPMLkrTbsTiZdXeTmTOGd/HrKejc9WsfPpsaNFNkGHbr2kmCajpkvd7IO8bzxWubSc52JxJP5cl3li8INMeXmtrQ8Gt3Kdo4ayWKo/94APeJXR3V4a2kfuuwsPh1rTp7lurLdQ3Jg0ViugAeyt5Y7tWyoWIbo7LOpWeNkqjGo2ONAs1tiCuYArQ1BSKIGUEqxgToAcUAc07DCG+Z6J0rpQIDzKEdEYzRKBCNmoVZkbMla5I7YgXCEgKLj3U1GfZAs/Of7KKT8yogyAo0ZpKZJTt4oLZStCWU7GIGgKFqIKKBS1VvYrYQwmeCDArUJWltllgZSF01Riw7RZZzQcPbLDMrn7b4ex6iRuhejV7H2WMbBnshTBwNk8MtboPct3ZLrbGnuXTCxBWMsYTBq7LYgFn0bEBoIWdRsuqy6Nm+YVGDTs5Cy6NDMfms1lnG5WtYAgqbZwrG0yDr0TooAQoog4ICooogEpCrEr3IKiOagcnlLPCUAVblY5g3JS3n3QVunilCteFS6nzQAk7lFOyiDKpot1UUQMhTUUQMdE1PQclFEBURUQK5VVRkeaiiDX1lQ5RRAw0QZoVFEGfZNAstgzQUQWKKKIFfsTKKIIgoogKBRUQVtTlRRAqQqKIIkrDRRRAH6KsqKIEKiiiD//Z"/>
          <p:cNvSpPr>
            <a:spLocks noChangeAspect="1" noChangeArrowheads="1"/>
          </p:cNvSpPr>
          <p:nvPr/>
        </p:nvSpPr>
        <p:spPr bwMode="auto">
          <a:xfrm>
            <a:off x="155575" y="-800100"/>
            <a:ext cx="2219325" cy="1666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3256" name="AutoShape 8" descr="data:image/jpg;base64,/9j/4AAQSkZJRgABAQAAAQABAAD/2wBDAAkGBwgHBgkIBwgKCgkLDRYPDQwMDRsUFRAWIB0iIiAdHx8kKDQsJCYxJx8fLT0tMTU3Ojo6Iys/RD84QzQ5Ojf/2wBDAQoKCg0MDRoPDxo3JR8lNzc3Nzc3Nzc3Nzc3Nzc3Nzc3Nzc3Nzc3Nzc3Nzc3Nzc3Nzc3Nzc3Nzc3Nzc3Nzc3Nzf/wAARCACnAKcDASIAAhEBAxEB/8QAHAABAAEFAQEAAAAAAAAAAAAAAAcBAgMEBgUI/8QARRAAAQMCAgQLAwkGBgMAAAAAAQACAwQRBSESMUFRBgcTImFxgZGhscEyUtEUIyQlNEJicuEVM0OissI1Y4KS8PFEU3P/xAAXAQEBAQEAAAAAAAAAAAAAAAAAAQID/8QAGhEBAQADAQEAAAAAAAAAAAAAAAECETESIf/aAAwDAQACEQMRAD8AnFERAREQEWli+KUeD0T6zEJhFAywJsSSTqAA1lRfwg41aqdzosDphTx6uXnAc8jeG6h23UtkEtSyxwsMkr2sYNbnGwHaucxDh1wdoSQcRZM8a207TJ4jLxUG4ji9fisvKYjWTVLwf4jyQOoah2LSjkDySw3ANlnbXlL9ZxrYe0kUlFO/c55Av2LyajjRqnk8lTmNvQB63UbRScqwvGq5t09KpBLysela2eXSE+r5d5Lxh10t7vqR+WQDyC82o4RMqZTJNPijXHK7at9u7SXKwTCUOLRkHEX3rKpo06+k4SiAWhxKvjytz55D6letT8McTa28GLtlAGYla13jkfNR3fcs1M0OlsdoKaNJIj4yqim+1CCYDWYwSR3WXs0fGXhEjwyriqIL63tYXN8M/BRK+LWBfMWVWsL4o32vzQTl0KxLH0dBKyeFksTg6N4DmOBuHA6isi57gDU/KeCWHkm7o4zE7/SS3yAXQrbIiIgIiICIiAiIg4PjkkDOC0Lffq2Dua4qEiTyhbs0R4qZOOt9sDoGb6q/cw/FQ2zOaTcNFYs+t4qQkDlHna8nu/6VjDydAXbdG/aVYMqFxG0HxJ+KyVI+ajiGpz2juz9FGlZPmqPRbrDQ0dZySQ/J6U21gaI6dipUHSliYdRdpHqCVHPlhj2X0z2Ki+nZyUTWbQM+tZwbrHZXtyQV2rPRm1VHf3rLXWWB2hKxx2OHmqj2HMtntCtpmfRwNxc3xK25WgbVhpw1vLMOsPv3gIJL4qqguwiqpnHOGfSHU5o9QV3CjXiskc3Eq+Iew+Fjj1hxH9ykpWMUREVQREQEREBERBGvHYfq/C231zvPc1Q8DYzO3HyaFL3Hd9lwkf5kp8GqIHZR1Dt5d5BYvW8VpH0WJu8sBV8nOqoRu0ndWSo7XA38V+4K+16s/hjA8UaW2vVnc1gHeVSPn1UrtjQGjr1lXxZyzu3vDR2BUpBeNz/feXIMqqChCoBmoLws1MzlZ42HUXZ9SxBbNINESSn7ot3rSPYHOFwARr1rPLhlbRQiepppY45jdj5IyA7L9Fr4OJJqWDko3yOFzZoJvZ3Qu64QVkdfhMjKWjrjNUODpGzMIbFYl2V+sjLeiVTirYXVmISG3MjYwkby4/BSQuG4r6Z0MGKF7S1xna0g7LNv6ruVYxRERUEREBERAREQRlx2i9NhP55fJqiGT7PP1uUwcdQ+iYUdnKSDwaogfnTT/nd5rnetzirm3nh6NLyVYheolJ3NHhdV/wDIi/K70VYh89OdzwPAKqwwutTPeNpefNZaZtqeMbdEXWG1sNJ3sJ7ytxgswDcLIKKiuKBBULZdzKC41uOa1jqstqu5tMwDb8FRvYHI9tC3Qe5pDnN5pIy17F6HJyOjMug8xg20tEkX615WCm9O9uzS9Aul/adY6mdL8t0RfQ+TgAAAjWBqCiV2PFe76BXs92dp72j4Lt1wPFa4WxFg2ck7+oei75ajAiIqCIiAiIgIiII446W3w3DTuneP5VD0n2eot77vMKaeONl8DoX+7VW72O+Chd4+Zqhuc7yCxetYrni1THb3XeiQ/vKj/wCn9oV7xaqiPQ70VsI59SNun/aEaa7v8Mb+Rvmt1abs8Lj/ACs8wt4jM9aJasIVLKhNxfcVeBmehDasYu9o3kLPimUbANl1ZC355nWrsT9lnaqNnBiNB4tlfV2FdPGMMa1rXRVE7MuUnbzQwncOhcrg5Ic4Dbb1XTUtNK+ieW1dNHG/PQfJZztHoUMnU8WD2iuxFjb6JijIvr9p2vvUhqNuLA/WtWN9OD3OHxUkrUZoiIqgiIgIiICIiDiuNqPT4MMcPuVTD3hw9VCMjbsrG7xcf7FPXGXFynBKpPuPjd/OPioMLLzTt95rfIj0Wb1qMTjeWldsNx/L+iQi09QDru0+A+CoM4aJ3S3xaQr2fa5RvYw+YUaah/whu8Nb4H9Fv5aXatMt+rZW7g8dxK3G2c0O3qpWIEaj1qrTd994VsrbOyBsrom7SgzwfvmdaYnqZ2pD+9b1quJjms7UIy4SOef+b17kJj5CRpjL5DbQePurw8K9s23D1XUUeIVUVKDDPFCKcXDQwXkJve+/LJEr3+LI/XNTbbTH+tvxUlqNOLQl2N1TySSac3PSXtUlqxKIiKoIiICIiAiIg8LhvHyvBXEm2vaHS7iD6KBi21eQdRjHgT8V9EY5D8owauhtfTp5AOvRK+e5xatgPvMe3tyPoVjLrWLRAtQRuOuN48H2WR40a62+I+B/VJGE0tYwaw95HdpBXTEGelk2OJb3ty8kaYY2AtqY/wDMf4gH1V9IdKlicNrBdXQjQrJwfvNY8eR8graFujAY/wD1vc3x/VBeWm9wUAO1ZC1UIVCOwkaelX4k35pp/EVYNYKzV4vSh24oVTCBd2QvqyXVCnpaW7KimmqHRm1Q9j7Nj6B09a5XCNee5dTT0M/IGGSuhpjKA4QSOsXbr7v+ZbpUdLxcxxx43XNikEjBANF3W4f9dikRR5xYxEV+IuNrtjjbkQR7TtvYpDWozRERVBERAREQEREFsjQ9pa4ZEWK+d8Ti5CphDtcVRoHtu3zsvoh5DQSTYAZkqAMclpsRrq2TD3fNGpL49LLLTuD1Gyzk1i81jfpc7CMnta8+IPktUn6shkOuEtv/AKXWPhdb0g0a+Ij77HN7iCPVYGRB8dZT/jdYdDhceJKzGlkjdGuhd77HM67WI9VSAaNXUsOo6Lx2ix8QqSyXoKep2scx56tR8yr5wY6+CT7sgdGevWPVUZiFQtVxFrogx2z1LLMNOhf0WPiqWWaBvKRSx7Sw+Sow4OLg3XufKAaaSJ8bXyOcCJnElwA2BeJgw5rvzFekTYqaEg8VjOZiT7W50bf6j6rvVw/Fc4Gir2feEzSeot/QruFqMXoiIqgiIgIiICIqE2CDk+M3Gv2TwbljidaorDyEdtYB9o92XWQoMjkdEbsNj0LseNPEpq3hM+nex7IqRojjDha98y7pBOV+hcU7Ws1qPSZIypMbiedG7S8LeRS+hiBtqliuOtp+B8F5rHljgRrC9GnqGSEaYAfvWY0xQxB8NVSHY9wHU7MefgrJXGbCWTgHlIgJCPxNOY81tCNzKsyC2g+MB2e0HLwKx0wDJ6mnd7N+Ub1O1+IPeqMwIe0OabtIuD0IAtfD7iF0DvbgeY+zWPCy22gILCs1GdGqZuJsVjcFRhLXtO43QbmCURkqpKfnDnuuWi5Ayzt3LppxSWdGeQhbo6LhpRMJy/DpHbs3bF4D4w/n6RGmNmpaoaOVex8jzYAgF2Wd/gVR3nFhUNGL4nA2wa+Nj2gXsLOI/uCklRVxZAjhE/khZnyZ+nl0tt4qVVYxRERVBERAREQEKIg0cSwmhxWHkcRpYqiPdI29uo6x2Lg8c4qaWbSkwesdA7WIqjnt7Hax4qSkTQ+dsZ4IY5g2k6roXuiH8aHns7xq7bLxRcZjvC+orBc/jXAzAcYDnVNCyOZ2uaD5t/hr7VnS+kCQ1bgAH5hbLDG+RsgA0g3Rv0Ltsb4qKtmlJg9aydusRVHMd/uGR7guHxPBMXwSS2IUM8AH33Nuw9ThceKiyq8k9lbysbfm5GWkz2jUfNZr87outOGsIyeL5a1txyRSana9iNMlwdWaFqaIOrIqrRYZm6DK1x0LEnLpVkec0x3aI8L+qqDYK2mF+Ud70jvDL0QSLxU0134hVEagyIHvJ/tUiLlOLim5Dg4yS376V7+ux0fRdWtxzoiIgIiICIiAiIgIiICIiArHxte0te0OadbSLgoiDl8Y4AcH8ULnmiFLMf4lMdDP8vsnuXF4nxU18Di7Cq+KoaRkyUGN3eLg+CIppdvEk4M4rhmn+0o+TA9kB7XX7is1HwfxKubpUtKXDfyjB5lEWVevScAMcmsZGQQNO18oP9N17OFcWnJRsFfiOlYc5sEdrn8x+CItSJt3mH0cNBRxUlMzQhibotF75LYRFUEREBERB//Z"/>
          <p:cNvSpPr>
            <a:spLocks noChangeAspect="1" noChangeArrowheads="1"/>
          </p:cNvSpPr>
          <p:nvPr/>
        </p:nvSpPr>
        <p:spPr bwMode="auto">
          <a:xfrm>
            <a:off x="155575" y="-731838"/>
            <a:ext cx="1533525" cy="1533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3258" name="Picture 10" descr="http://www.ordenadores-y-portatiles.com/images/modem-cab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714752"/>
            <a:ext cx="1285884" cy="1285884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2857488" y="521495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Modem</a:t>
            </a:r>
            <a:endParaRPr lang="es-MX" dirty="0"/>
          </a:p>
        </p:txBody>
      </p:sp>
      <p:pic>
        <p:nvPicPr>
          <p:cNvPr id="53260" name="Picture 12" descr="http://darkub.files.wordpress.com/2008/01/tarjeta-de-r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786190"/>
            <a:ext cx="1428760" cy="1410901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4572000" y="5286388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Tarjeta de red</a:t>
            </a:r>
            <a:endParaRPr lang="es-MX" dirty="0"/>
          </a:p>
        </p:txBody>
      </p:sp>
      <p:pic>
        <p:nvPicPr>
          <p:cNvPr id="53262" name="Picture 14" descr="http://www.windowsnetworking.com/img/gifbasic/hub2sped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3857628"/>
            <a:ext cx="2004913" cy="1214446"/>
          </a:xfrm>
          <a:prstGeom prst="rect">
            <a:avLst/>
          </a:prstGeom>
          <a:noFill/>
        </p:spPr>
      </p:pic>
      <p:sp>
        <p:nvSpPr>
          <p:cNvPr id="16" name="15 CuadroTexto"/>
          <p:cNvSpPr txBox="1"/>
          <p:nvPr/>
        </p:nvSpPr>
        <p:spPr>
          <a:xfrm>
            <a:off x="6929454" y="528638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Hubs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http://www.dosbit.com/images/2008/08/servidor_we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00372"/>
            <a:ext cx="1857388" cy="185738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42910" y="492919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Servidor</a:t>
            </a:r>
            <a:endParaRPr lang="es-MX" dirty="0"/>
          </a:p>
        </p:txBody>
      </p:sp>
      <p:pic>
        <p:nvPicPr>
          <p:cNvPr id="87044" name="Picture 4" descr="http://www.gatel.cl/catalogo/6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857496"/>
            <a:ext cx="1928826" cy="192882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643306" y="507207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Cable UTP</a:t>
            </a:r>
            <a:endParaRPr lang="es-MX" dirty="0"/>
          </a:p>
        </p:txBody>
      </p:sp>
      <p:pic>
        <p:nvPicPr>
          <p:cNvPr id="87046" name="Picture 6" descr="http://tecnyo.com/wp-content/uploads/bluetooth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786190"/>
            <a:ext cx="2920459" cy="71438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5929322" y="492919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Bluetooth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14348" y="2000240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Cada pieza de hardware, forma parte de una de </a:t>
            </a:r>
            <a:r>
              <a:rPr kumimoji="0" lang="es-ES_tradnl" dirty="0" smtClean="0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 dirty="0" smtClean="0">
                <a:latin typeface="Tahoma" pitchFamily="34" charset="0"/>
              </a:rPr>
              <a:t>:</a:t>
            </a:r>
          </a:p>
          <a:p>
            <a:endParaRPr lang="es-ES" dirty="0"/>
          </a:p>
        </p:txBody>
      </p:sp>
      <p:sp>
        <p:nvSpPr>
          <p:cNvPr id="9" name="Text Box 1027"/>
          <p:cNvSpPr txBox="1">
            <a:spLocks noChangeArrowheads="1"/>
          </p:cNvSpPr>
          <p:nvPr/>
        </p:nvSpPr>
        <p:spPr bwMode="auto">
          <a:xfrm>
            <a:off x="785786" y="1142984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</a:t>
            </a:r>
            <a:r>
              <a:rPr kumimoji="0" lang="es-ES_tradnl" sz="3200" b="1" dirty="0">
                <a:latin typeface="Tahoma" pitchFamily="34" charset="0"/>
                <a:hlinkClick r:id="rId5" action="ppaction://hlinksldjump"/>
              </a:rPr>
              <a:t>Hardware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0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 dirty="0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 dirty="0">
              <a:latin typeface="Tahom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57356" y="6027003"/>
            <a:ext cx="4714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_tradnl" dirty="0" smtClean="0">
                <a:latin typeface="Tahoma" pitchFamily="34" charset="0"/>
              </a:rPr>
              <a:t>Dispositivos de Comunicación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 dirty="0">
                <a:latin typeface="Tahoma" pitchFamily="34" charset="0"/>
                <a:hlinkClick r:id="rId3" action="ppaction://hlinksldjump"/>
              </a:rPr>
              <a:t>Procesamiento de datos</a:t>
            </a:r>
            <a:endParaRPr kumimoji="0" lang="es-ES_tradnl" sz="36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Arquitectura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Von </a:t>
            </a:r>
            <a:r>
              <a:rPr kumimoji="0" lang="es-ES_tradnl" sz="3200" b="1" dirty="0" err="1">
                <a:latin typeface="Tahoma" pitchFamily="34" charset="0"/>
                <a:hlinkClick r:id="rId3" action="ppaction://hlinksldjump"/>
              </a:rPr>
              <a:t>Neumann</a:t>
            </a:r>
            <a:endParaRPr kumimoji="0" lang="es-ES_tradnl" sz="32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Repaso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Repaso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“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Es el lugar donde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Compuesto por dos elementos: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50004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MENU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524000" y="1397000"/>
          <a:ext cx="6096000" cy="46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60364">
                <a:tc>
                  <a:txBody>
                    <a:bodyPr/>
                    <a:lstStyle/>
                    <a:p>
                      <a:r>
                        <a:rPr lang="es-ES" dirty="0" smtClean="0"/>
                        <a:t>COMPUTADORA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HARDWARE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24000" y="1357298"/>
          <a:ext cx="60960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5759">
                <a:tc>
                  <a:txBody>
                    <a:bodyPr/>
                    <a:lstStyle/>
                    <a:p>
                      <a:r>
                        <a:rPr lang="es-ES" dirty="0" smtClean="0"/>
                        <a:t>COMPUTACION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2" action="ppaction://hlinksldjump"/>
                        </a:rPr>
                        <a:t>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3" action="ppaction://hlinksldjump"/>
                        </a:rPr>
                        <a:t>RECORDANDO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4" action="ppaction://hlinksldjump"/>
                        </a:rPr>
                        <a:t>TECNOLOGIA</a:t>
                      </a:r>
                      <a:r>
                        <a:rPr lang="es-ES" baseline="0" dirty="0" smtClean="0">
                          <a:hlinkClick r:id="rId4" action="ppaction://hlinksldjump"/>
                        </a:rPr>
                        <a:t> RECIENTE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5" action="ppaction://hlinksldjump"/>
                        </a:rPr>
                        <a:t>OBJETIVOS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6" action="ppaction://hlinksldjump"/>
                        </a:rPr>
                        <a:t>CONTENIDO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7" action="ppaction://hlinksldjump"/>
                        </a:rPr>
                        <a:t>CLASIFICACION HARDWARE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8" action="ppaction://hlinksldjump"/>
                        </a:rPr>
                        <a:t>PROCESO DE DATOS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2" action="ppaction://hlinksldjump"/>
                        </a:rPr>
                        <a:t>ELEMENTOS DE HARDWARE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9" action="ppaction://hlinksldjump"/>
                        </a:rPr>
                        <a:t>VON NEUMANN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0" action="ppaction://hlinksldjump"/>
                        </a:rPr>
                        <a:t>REPASO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1" action="ppaction://hlinksldjump"/>
                        </a:rPr>
                        <a:t>PROCESADOR</a:t>
                      </a:r>
                      <a:r>
                        <a:rPr lang="es-ES" baseline="0" dirty="0" smtClean="0">
                          <a:hlinkClick r:id="rId11" action="ppaction://hlinksldjump"/>
                        </a:rPr>
                        <a:t> O CPU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2" action="ppaction://hlinksldjump"/>
                        </a:rPr>
                        <a:t>MEMORIA PRIMCIPAL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3" action="ppaction://hlinksldjump"/>
                        </a:rPr>
                        <a:t>MEMORIA ROM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4" action="ppaction://hlinksldjump"/>
                        </a:rPr>
                        <a:t>EL</a:t>
                      </a:r>
                      <a:r>
                        <a:rPr lang="es-ES" baseline="0" dirty="0" smtClean="0">
                          <a:hlinkClick r:id="rId14" action="ppaction://hlinksldjump"/>
                        </a:rPr>
                        <a:t> BIOS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5" action="ppaction://hlinksldjump"/>
                        </a:rPr>
                        <a:t>MEMORIA RAM</a:t>
                      </a:r>
                      <a:endParaRPr lang="es-ES" dirty="0"/>
                    </a:p>
                  </a:txBody>
                  <a:tcPr/>
                </a:tc>
              </a:tr>
              <a:tr h="279726">
                <a:tc>
                  <a:txBody>
                    <a:bodyPr/>
                    <a:lstStyle/>
                    <a:p>
                      <a:r>
                        <a:rPr lang="es-ES" dirty="0" smtClean="0">
                          <a:hlinkClick r:id="rId16" action="ppaction://hlinksldjump"/>
                        </a:rPr>
                        <a:t>MEMORIA CACHE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hlinkClick r:id="rId2" action="ppaction://hlinksldjump"/>
                        </a:rPr>
                        <a:t>HARDWARE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procesador o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CPU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Memoria principal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4" action="ppaction://hlinksldjump"/>
              </a:rPr>
              <a:t>Memoria ROM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El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BIOS</a:t>
            </a:r>
            <a:r>
              <a:rPr kumimoji="0" lang="es-ES_tradnl" sz="3200" b="1" dirty="0">
                <a:latin typeface="Tahoma" pitchFamily="34" charset="0"/>
              </a:rPr>
              <a:t> (Basic Input/Output </a:t>
            </a:r>
            <a:r>
              <a:rPr kumimoji="0" lang="es-ES_tradnl" sz="3200" b="1" dirty="0" err="1">
                <a:latin typeface="Tahoma" pitchFamily="34" charset="0"/>
              </a:rPr>
              <a:t>System</a:t>
            </a:r>
            <a:r>
              <a:rPr kumimoji="0" lang="es-ES_tradnl" sz="3200" b="1" dirty="0">
                <a:latin typeface="Tahoma" pitchFamily="34" charset="0"/>
              </a:rPr>
              <a:t>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</a:t>
            </a:r>
            <a:r>
              <a:rPr kumimoji="0" lang="es-ES_tradnl" sz="3200" b="1" dirty="0">
                <a:latin typeface="Tahoma" pitchFamily="34" charset="0"/>
                <a:hlinkClick r:id="rId4" action="ppaction://hlinksldjump"/>
              </a:rPr>
              <a:t>RAM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RAM</a:t>
            </a:r>
            <a:endParaRPr kumimoji="0" lang="es-ES_tradnl" sz="3200" b="1" dirty="0">
              <a:latin typeface="Tahoma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 smtClean="0">
                <a:latin typeface="Tahoma" pitchFamily="34" charset="0"/>
                <a:hlinkClick r:id="rId3" action="ppaction://hlinksldjump"/>
              </a:rPr>
              <a:t>Recordando </a:t>
            </a:r>
            <a:r>
              <a:rPr kumimoji="0" lang="es-ES_tradnl" sz="3200" dirty="0" smtClean="0">
                <a:latin typeface="Tahoma" pitchFamily="34" charset="0"/>
              </a:rPr>
              <a:t>…</a:t>
            </a:r>
            <a:endParaRPr kumimoji="0" lang="es-ES_tradnl" sz="3200" dirty="0">
              <a:latin typeface="Tahoma" pitchFamily="34" charset="0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RAM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Memoria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RAM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 dirty="0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 dirty="0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Memoria Caché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Memoria Caché</a:t>
            </a:r>
            <a:endParaRPr kumimoji="0" lang="es-ES_tradnl" sz="3200" b="1" dirty="0">
              <a:latin typeface="Tahoma" pitchFamily="34" charset="0"/>
            </a:endParaRP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Tecnologías recientes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 dirty="0">
                <a:latin typeface="Tahoma" pitchFamily="34" charset="0"/>
              </a:rPr>
              <a:t>Memoria Flash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 dirty="0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 dirty="0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dirty="0">
                <a:latin typeface="Tahoma" pitchFamily="34" charset="0"/>
                <a:hlinkClick r:id="rId3" action="ppaction://hlinksldjump"/>
              </a:rPr>
              <a:t>Recordando</a:t>
            </a:r>
            <a:r>
              <a:rPr kumimoji="0" lang="es-ES_tradnl" sz="3200" dirty="0">
                <a:latin typeface="Tahoma" pitchFamily="34" charset="0"/>
              </a:rPr>
              <a:t>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 dirty="0">
                <a:latin typeface="Tahoma" pitchFamily="34" charset="0"/>
              </a:rPr>
              <a:t>.</a:t>
            </a:r>
            <a:r>
              <a:rPr kumimoji="0" lang="es-MX" sz="2800" dirty="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 dirty="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 dirty="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 dirty="0">
                <a:latin typeface="Tahoma" pitchFamily="34" charset="0"/>
              </a:rPr>
              <a:t>.</a:t>
            </a:r>
            <a:endParaRPr kumimoji="0" lang="es-ES_tradnl" sz="2800" dirty="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  <a:hlinkClick r:id="rId4" action="ppaction://hlinksldjump"/>
              </a:rPr>
              <a:t>Objetivos</a:t>
            </a:r>
            <a:endParaRPr kumimoji="0" lang="es-ES_tradnl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 dirty="0">
                <a:latin typeface="Tahoma" pitchFamily="34" charset="0"/>
                <a:hlinkClick r:id="rId4" action="ppaction://hlinksldjump"/>
              </a:rPr>
              <a:t>Contenidos</a:t>
            </a:r>
            <a:endParaRPr kumimoji="0" lang="es-ES_tradnl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Definición de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Hardware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Hardware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Clasificación del </a:t>
            </a:r>
            <a:r>
              <a:rPr kumimoji="0" lang="es-ES_tradnl" sz="3200" b="1" dirty="0">
                <a:latin typeface="Tahoma" pitchFamily="34" charset="0"/>
                <a:hlinkClick r:id="rId3" action="ppaction://hlinksldjump"/>
              </a:rPr>
              <a:t>Hardware</a:t>
            </a:r>
            <a:endParaRPr kumimoji="0" lang="es-ES_tradnl" sz="3200" b="1" dirty="0">
              <a:latin typeface="Tahoma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2058</TotalTime>
  <Words>1649</Words>
  <Application>Microsoft PowerPoint</Application>
  <PresentationFormat>Presentación en pantalla (4:3)</PresentationFormat>
  <Paragraphs>321</Paragraphs>
  <Slides>38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</vt:vector>
  </TitlesOfParts>
  <Company>Compaq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lulu</cp:lastModifiedBy>
  <cp:revision>126</cp:revision>
  <dcterms:created xsi:type="dcterms:W3CDTF">2001-09-11T21:39:29Z</dcterms:created>
  <dcterms:modified xsi:type="dcterms:W3CDTF">2010-09-08T15:32:04Z</dcterms:modified>
</cp:coreProperties>
</file>