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756B6E-FC79-472D-A881-6803AD118608}" type="datetimeFigureOut">
              <a:rPr lang="es-ES" smtClean="0"/>
              <a:pPr/>
              <a:t>19/09/2010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3CC39FC-80E6-4E2C-B292-5712B0B20E8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6B6E-FC79-472D-A881-6803AD118608}" type="datetimeFigureOut">
              <a:rPr lang="es-ES" smtClean="0"/>
              <a:pPr/>
              <a:t>19/09/2010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39FC-80E6-4E2C-B292-5712B0B20E8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6B6E-FC79-472D-A881-6803AD118608}" type="datetimeFigureOut">
              <a:rPr lang="es-ES" smtClean="0"/>
              <a:pPr/>
              <a:t>19/09/2010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39FC-80E6-4E2C-B292-5712B0B20E8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756B6E-FC79-472D-A881-6803AD118608}" type="datetimeFigureOut">
              <a:rPr lang="es-ES" smtClean="0"/>
              <a:pPr/>
              <a:t>19/09/2010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CC39FC-80E6-4E2C-B292-5712B0B20E8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756B6E-FC79-472D-A881-6803AD118608}" type="datetimeFigureOut">
              <a:rPr lang="es-ES" smtClean="0"/>
              <a:pPr/>
              <a:t>19/09/2010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3CC39FC-80E6-4E2C-B292-5712B0B20E8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6B6E-FC79-472D-A881-6803AD118608}" type="datetimeFigureOut">
              <a:rPr lang="es-ES" smtClean="0"/>
              <a:pPr/>
              <a:t>19/09/2010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39FC-80E6-4E2C-B292-5712B0B20E8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6B6E-FC79-472D-A881-6803AD118608}" type="datetimeFigureOut">
              <a:rPr lang="es-ES" smtClean="0"/>
              <a:pPr/>
              <a:t>19/09/2010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39FC-80E6-4E2C-B292-5712B0B20E8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756B6E-FC79-472D-A881-6803AD118608}" type="datetimeFigureOut">
              <a:rPr lang="es-ES" smtClean="0"/>
              <a:pPr/>
              <a:t>19/09/2010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CC39FC-80E6-4E2C-B292-5712B0B20E8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6B6E-FC79-472D-A881-6803AD118608}" type="datetimeFigureOut">
              <a:rPr lang="es-ES" smtClean="0"/>
              <a:pPr/>
              <a:t>19/09/2010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39FC-80E6-4E2C-B292-5712B0B20E8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756B6E-FC79-472D-A881-6803AD118608}" type="datetimeFigureOut">
              <a:rPr lang="es-ES" smtClean="0"/>
              <a:pPr/>
              <a:t>19/09/2010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CC39FC-80E6-4E2C-B292-5712B0B20E8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756B6E-FC79-472D-A881-6803AD118608}" type="datetimeFigureOut">
              <a:rPr lang="es-ES" smtClean="0"/>
              <a:pPr/>
              <a:t>19/09/2010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CC39FC-80E6-4E2C-B292-5712B0B20E8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106B4A3-4212-4E39-93DE-E053E8F69C28}" type="datetimeFigureOut">
              <a:rPr lang="en-US" smtClean="0"/>
              <a:pPr/>
              <a:t>9/19/2010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0" y="500042"/>
            <a:ext cx="6172200" cy="1000132"/>
          </a:xfrm>
        </p:spPr>
        <p:txBody>
          <a:bodyPr>
            <a:noAutofit/>
          </a:bodyPr>
          <a:lstStyle/>
          <a:p>
            <a:pPr algn="ctr"/>
            <a:r>
              <a:rPr lang="es-ES" sz="4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Pasos para instalar una computadora</a:t>
            </a:r>
            <a:endParaRPr lang="es-ES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5984" y="1857364"/>
            <a:ext cx="6172200" cy="4517558"/>
          </a:xfrm>
        </p:spPr>
        <p:txBody>
          <a:bodyPr>
            <a:normAutofit fontScale="92500" lnSpcReduction="10000"/>
          </a:bodyPr>
          <a:lstStyle/>
          <a:p>
            <a:r>
              <a:rPr lang="es-ES" b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1._Instalar el sistema operativo Windows desde los CD que vienen con el equipo o de los paquetes adquiridos.</a:t>
            </a:r>
          </a:p>
          <a:p>
            <a:endParaRPr lang="es-ES" b="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es-ES" b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2._Configurar el entorno de red, que depende de su proveedor de Internet, ya sea por modem o por cable.</a:t>
            </a:r>
          </a:p>
          <a:p>
            <a:endParaRPr lang="es-ES" b="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es-ES" b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3._Habilite el firewall, ya sea el que vienen con Windows XP o consiga un firewall de terceros que puede encontrar algunos gratuitos en Internet como en download.com.</a:t>
            </a:r>
          </a:p>
          <a:p>
            <a:endParaRPr lang="es-ES" b="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es-ES" b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4._Actualizar su sistema operativo entrando al sitio www.windowsupdate.com, aquí hay una aplicación que le revisa su </a:t>
            </a:r>
            <a:r>
              <a:rPr lang="es-ES" b="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maquina</a:t>
            </a:r>
            <a:r>
              <a:rPr lang="es-ES" b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y le indica cuales parches son los que debe instalar, el proceso es automático, solamente es posible que deba reiniciar un par de veces su </a:t>
            </a:r>
            <a:r>
              <a:rPr lang="es-ES" b="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maquina</a:t>
            </a:r>
            <a:r>
              <a:rPr lang="es-ES" b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durante el proceso.</a:t>
            </a:r>
            <a:br>
              <a:rPr lang="es-ES" b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endParaRPr lang="es-ES" b="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2285984" y="642918"/>
            <a:ext cx="6172200" cy="5072098"/>
          </a:xfrm>
        </p:spPr>
        <p:txBody>
          <a:bodyPr/>
          <a:lstStyle/>
          <a:p>
            <a:r>
              <a:rPr lang="es-ES" b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5._Instalar un antivirus y actualizarlo con las ultimas definiciones de virus.</a:t>
            </a:r>
          </a:p>
          <a:p>
            <a:endParaRPr lang="es-ES" b="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es-ES" b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*Siguiendo estos pasos usted habrá cerrado las vulnerabilidades conocidas de los sistemas y además cerrado la puerta para infecciones de virus.</a:t>
            </a:r>
          </a:p>
          <a:p>
            <a:endParaRPr lang="es-ES" b="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es-ES" b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*Cuando quiera instalar una nueva </a:t>
            </a:r>
            <a:r>
              <a:rPr lang="es-ES" b="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maquina</a:t>
            </a:r>
            <a:r>
              <a:rPr lang="es-ES" b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no olvide estos sencillos pasos.</a:t>
            </a:r>
            <a:endParaRPr lang="es-ES" b="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6 Imagen" descr="images[2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4000504"/>
            <a:ext cx="3286148" cy="239077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57422" y="0"/>
            <a:ext cx="6172200" cy="128586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Pasos para usar por primera vez una computadora</a:t>
            </a:r>
            <a:endParaRPr lang="es-E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6000" y="1571612"/>
            <a:ext cx="6172200" cy="4803310"/>
          </a:xfrm>
        </p:spPr>
        <p:txBody>
          <a:bodyPr>
            <a:normAutofit lnSpcReduction="10000"/>
          </a:bodyPr>
          <a:lstStyle/>
          <a:p>
            <a:r>
              <a:rPr lang="es-MX" sz="1700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Si </a:t>
            </a:r>
            <a:r>
              <a:rPr lang="es-MX" sz="1700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es la primera </a:t>
            </a:r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vez que utilizas </a:t>
            </a:r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una computadora y </a:t>
            </a:r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no sabes absolutamente nada de informática. </a:t>
            </a:r>
            <a:b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</a:br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Veremos los principales </a:t>
            </a:r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componentes, </a:t>
            </a:r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así como el vocabulario </a:t>
            </a:r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relacionado </a:t>
            </a:r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 estos. </a:t>
            </a:r>
            <a:endParaRPr lang="es-MX" b="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es-MX" sz="2000" b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*</a:t>
            </a:r>
            <a:r>
              <a:rPr lang="es-MX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Los componentes de una PC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1._ </a:t>
            </a:r>
            <a:r>
              <a:rPr lang="es-MX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Teclado</a:t>
            </a:r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: </a:t>
            </a:r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sirve para ingresar datos y está compuesto de </a:t>
            </a:r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teclas. </a:t>
            </a:r>
          </a:p>
          <a:p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2._</a:t>
            </a:r>
            <a:r>
              <a:rPr lang="es-MX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Ratón: </a:t>
            </a:r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puede </a:t>
            </a:r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ser cogido con la mano derecha o la mano izquierda. Este sirve para realizar diversas acciones en la PC: al desplazarlo sobre una superficie </a:t>
            </a:r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plana.</a:t>
            </a:r>
          </a:p>
          <a:p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3._ </a:t>
            </a:r>
            <a:r>
              <a:rPr lang="es-MX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La pantalla</a:t>
            </a:r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: </a:t>
            </a:r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La pantalla de un ordenador es como la pantalla de televisión: es el componente del ordenador que muestra todo lo que pasa en éste. </a:t>
            </a:r>
            <a:endParaRPr lang="es-MX" b="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4._ </a:t>
            </a:r>
            <a:r>
              <a:rPr lang="es-MX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La unidad central: </a:t>
            </a:r>
            <a: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es la carcasa en cuyo interior se encuentran la mayoría de otros elementos del ordenador. </a:t>
            </a:r>
            <a:br>
              <a:rPr lang="es-MX" b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</a:br>
            <a:endParaRPr lang="es-MX" b="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785786" y="357166"/>
            <a:ext cx="7467600" cy="604534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es-MX" sz="1800" b="1" dirty="0" smtClean="0"/>
          </a:p>
          <a:p>
            <a:r>
              <a:rPr lang="es-MX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*Vocabulario</a:t>
            </a:r>
          </a:p>
          <a:p>
            <a:r>
              <a:rPr lang="es-MX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En relación a los componentes:</a:t>
            </a:r>
          </a:p>
          <a:p>
            <a:endParaRPr lang="es-MX" sz="20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es-MX" sz="1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Hacer clic, Pinchar (Ratón)</a:t>
            </a:r>
          </a:p>
          <a:p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“</a:t>
            </a:r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Hacer clic”, o “Pinchar”, significa presionar sobre uno de los botones del ratón. </a:t>
            </a:r>
            <a:b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</a:br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“Hacer clic derecho” significa presionar el botón derecho y “hacer doble clic” presionar dos veces seguidas el botón izquierdo. </a:t>
            </a:r>
            <a:b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</a:br>
            <a:r>
              <a:rPr lang="es-MX" sz="1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Teclear (Teclado)</a:t>
            </a:r>
          </a:p>
          <a:p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“</a:t>
            </a:r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Teclear” significa simplemente presionar las teclas del teclado. </a:t>
            </a:r>
            <a:endParaRPr lang="es-MX" sz="18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endParaRPr lang="es-MX" sz="18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es-MX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*Uso del ordenador</a:t>
            </a:r>
          </a:p>
          <a:p>
            <a:r>
              <a:rPr lang="es-MX" sz="1800" dirty="0" smtClean="0"/>
              <a:t/>
            </a:r>
            <a:br>
              <a:rPr lang="es-MX" sz="1800" dirty="0" smtClean="0"/>
            </a:br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1._ El escritorio: </a:t>
            </a:r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es la pantalla que aparecerá una vez que se haya cargado el sistema </a:t>
            </a:r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operativo.</a:t>
            </a:r>
          </a:p>
          <a:p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2._ Iconos: </a:t>
            </a:r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son pequeñas imágenes, a veces conteniendo algunas palabras, utilizados para efectuar diversas </a:t>
            </a:r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acciones.</a:t>
            </a:r>
          </a:p>
          <a:p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3._ Los botones: </a:t>
            </a:r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Un botón es muy similar a un icono, pero generalmente contiene únicamente texto sobre un fondo que aparenta tener relieve. </a:t>
            </a:r>
            <a:r>
              <a:rPr lang="es-MX" sz="1800" dirty="0" smtClean="0"/>
              <a:t/>
            </a:r>
            <a:br>
              <a:rPr lang="es-MX" sz="1800" dirty="0" smtClean="0"/>
            </a:br>
            <a:endParaRPr lang="es-MX" sz="1800" dirty="0" smtClean="0"/>
          </a:p>
          <a:p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4._ Barra de tareas: </a:t>
            </a:r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Es una especie de barra plana colocada en la parte inferior de la pantalla. Aquí podemos encontrar iconos, menús, y la lista de ventanas </a:t>
            </a:r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abiertas.</a:t>
            </a:r>
            <a:endParaRPr lang="es-MX" sz="17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>
            <a:normAutofit/>
          </a:bodyPr>
          <a:lstStyle/>
          <a:p>
            <a:endParaRPr lang="es-MX" sz="17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es-MX" sz="17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5._ Las ventanas: </a:t>
            </a:r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Una ventana es un rectángulo, que por lo general corresponde a un programa</a:t>
            </a:r>
            <a:r>
              <a:rPr lang="es-MX" sz="1800" dirty="0" smtClean="0"/>
              <a:t>.</a:t>
            </a:r>
          </a:p>
          <a:p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6._  El menú: </a:t>
            </a:r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Un menú es un botón que cuando hacemos clic encima despliega una lista de otros botones. </a:t>
            </a:r>
            <a:endParaRPr lang="es-MX" sz="18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/>
            </a:r>
            <a:br>
              <a:rPr lang="es-MX" sz="1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</a:br>
            <a:endParaRPr lang="es-MX" sz="18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algn="ctr"/>
            <a:endParaRPr lang="es-MX" sz="1800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s-MX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*CON ESTOS DATOS TE SERA MAS FACIL UTILIZAR POR PRIMERA VEZ UNA COMPUTADORA</a:t>
            </a:r>
            <a:endParaRPr lang="es-MX" sz="17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</TotalTime>
  <Words>284</Words>
  <Application>Microsoft Office PowerPoint</Application>
  <PresentationFormat>Presentación en pantalla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Mirador</vt:lpstr>
      <vt:lpstr>Pasos para instalar una computadora</vt:lpstr>
      <vt:lpstr>Diapositiva 2</vt:lpstr>
      <vt:lpstr>Pasos para usar por primera vez una computadora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Alex</dc:creator>
  <cp:lastModifiedBy>Fam Martinez Guzman</cp:lastModifiedBy>
  <cp:revision>5</cp:revision>
  <dcterms:created xsi:type="dcterms:W3CDTF">2010-09-14T15:30:16Z</dcterms:created>
  <dcterms:modified xsi:type="dcterms:W3CDTF">2010-09-20T04:18:56Z</dcterms:modified>
</cp:coreProperties>
</file>